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6462-EF34-412E-8011-6240D690E433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3EA7-EDA8-454E-9CEA-68B1EF95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Day 2, open Day, copy code, paste in Day</a:t>
            </a:r>
            <a:r>
              <a:rPr lang="en-US" baseline="0" dirty="0" smtClean="0"/>
              <a:t>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3EA7-EDA8-454E-9CEA-68B1EF950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FF2A-D24D-486D-880F-43A4EDC37FA7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0E0D-886B-476A-AC71-4835639C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qb-hfSRpuVk&amp;feature=player_embedded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rsforcaus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 Oriented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8796" r="31952" b="20382"/>
          <a:stretch/>
        </p:blipFill>
        <p:spPr bwMode="auto">
          <a:xfrm>
            <a:off x="457200" y="1143000"/>
            <a:ext cx="8069943" cy="4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7"/>
          <a:stretch/>
        </p:blipFill>
        <p:spPr bwMode="auto">
          <a:xfrm>
            <a:off x="0" y="223838"/>
            <a:ext cx="8911771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 r="31060" b="19672"/>
          <a:stretch/>
        </p:blipFill>
        <p:spPr bwMode="auto">
          <a:xfrm>
            <a:off x="0" y="602343"/>
            <a:ext cx="8969829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8" b="39090"/>
          <a:stretch/>
        </p:blipFill>
        <p:spPr bwMode="auto">
          <a:xfrm>
            <a:off x="1295400" y="1905000"/>
            <a:ext cx="6371771" cy="422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4708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Variable Names</a:t>
            </a:r>
          </a:p>
          <a:p>
            <a:pPr algn="ctr"/>
            <a:r>
              <a:rPr lang="en-US" sz="2400" dirty="0" smtClean="0"/>
              <a:t>See Exercise 3:  Download &amp; unzip pictuers2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6589" r="29722" b="9791"/>
          <a:stretch/>
        </p:blipFill>
        <p:spPr bwMode="auto">
          <a:xfrm>
            <a:off x="653143" y="838200"/>
            <a:ext cx="8186056" cy="46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1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16589" r="33069" b="7793"/>
          <a:stretch/>
        </p:blipFill>
        <p:spPr bwMode="auto">
          <a:xfrm>
            <a:off x="228600" y="838200"/>
            <a:ext cx="8113485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7503" r="33626" b="7791"/>
          <a:stretch/>
        </p:blipFill>
        <p:spPr bwMode="auto">
          <a:xfrm>
            <a:off x="685800" y="1066800"/>
            <a:ext cx="7707086" cy="47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1828800"/>
            <a:ext cx="64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public class Cone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/**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* Gets the volume of a cone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*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 the radius of the cone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* @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h the height of the cone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*/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public double volume(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h)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double volume;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// 	volume =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1/3)</a:t>
            </a:r>
            <a:r>
              <a:rPr lang="el-GR" dirty="0" smtClean="0">
                <a:latin typeface="Courier New" pitchFamily="49" charset="0"/>
                <a:cs typeface="Courier New" pitchFamily="49" charset="0"/>
              </a:rPr>
              <a:t>π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*radius^2*height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volume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(1.0/3.0)*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Math.PI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*r*r*h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volume;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Comments—Open the Color Class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29722" b="19672"/>
          <a:stretch/>
        </p:blipFill>
        <p:spPr bwMode="auto">
          <a:xfrm>
            <a:off x="0" y="609600"/>
            <a:ext cx="8824686" cy="51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2343" y="58674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 Sheet:  Java Facts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15889" b="4971"/>
          <a:stretch/>
        </p:blipFill>
        <p:spPr bwMode="auto">
          <a:xfrm>
            <a:off x="391887" y="1219200"/>
            <a:ext cx="8599554" cy="537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1981200"/>
            <a:ext cx="33528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28800" y="381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Documentation View—See Exercise 4—days2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35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OOP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https://www.youtube.com/watch?v=qb-hfSRpuVk&amp;feature=player_embedded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22188" r="32734" b="11250"/>
          <a:stretch/>
        </p:blipFill>
        <p:spPr bwMode="auto">
          <a:xfrm>
            <a:off x="1705428" y="1371600"/>
            <a:ext cx="6342744" cy="46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1730" b="26618"/>
          <a:stretch/>
        </p:blipFill>
        <p:spPr bwMode="auto">
          <a:xfrm>
            <a:off x="76200" y="914400"/>
            <a:ext cx="8447314" cy="436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0877" r="32511" b="14418"/>
          <a:stretch/>
        </p:blipFill>
        <p:spPr bwMode="auto">
          <a:xfrm>
            <a:off x="914400" y="943429"/>
            <a:ext cx="7866743" cy="47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8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6" t="-3596" r="41908" b="8940"/>
          <a:stretch/>
        </p:blipFill>
        <p:spPr bwMode="auto">
          <a:xfrm>
            <a:off x="0" y="0"/>
            <a:ext cx="8729230" cy="65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2621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2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Documentation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16080"/>
              </p:ext>
            </p:extLst>
          </p:nvPr>
        </p:nvGraphicFramePr>
        <p:xfrm>
          <a:off x="838200" y="1905000"/>
          <a:ext cx="75438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Parameter(s)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Type(s)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Type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substring(__ ,__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toUpperCase</a:t>
                      </a:r>
                      <a:r>
                        <a:rPr lang="en-US" dirty="0" smtClean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indexOf</a:t>
                      </a:r>
                      <a:r>
                        <a:rPr lang="en-US" dirty="0" smtClean="0"/>
                        <a:t>(___)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5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4"/>
          <a:stretch/>
        </p:blipFill>
        <p:spPr bwMode="auto">
          <a:xfrm>
            <a:off x="1129145" y="1371600"/>
            <a:ext cx="708632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145" y="533400"/>
            <a:ext cx="687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Object:  Day Object—Create a ‘Day Class’ First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Website:</a:t>
            </a:r>
            <a:br>
              <a:rPr lang="en-US" dirty="0" smtClean="0"/>
            </a:br>
            <a:r>
              <a:rPr lang="en-US" sz="1800" dirty="0" smtClean="0"/>
              <a:t>Files are stored here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75705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http://www.codersforcauses.com/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6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Class-Objects-Methods-Parameters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6002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Class—Day</a:t>
            </a:r>
          </a:p>
          <a:p>
            <a:endParaRPr lang="en-US" dirty="0"/>
          </a:p>
          <a:p>
            <a:r>
              <a:rPr lang="en-US" dirty="0" smtClean="0"/>
              <a:t>Create new Object:  day1 (this is an </a:t>
            </a:r>
            <a:r>
              <a:rPr lang="en-US" b="1" i="1" dirty="0" smtClean="0"/>
              <a:t>instance</a:t>
            </a:r>
            <a:r>
              <a:rPr lang="en-US" dirty="0" smtClean="0"/>
              <a:t> of the Day class)</a:t>
            </a:r>
          </a:p>
          <a:p>
            <a:endParaRPr lang="en-US" b="1" i="1" dirty="0"/>
          </a:p>
          <a:p>
            <a:r>
              <a:rPr lang="en-US" dirty="0" smtClean="0"/>
              <a:t>What are the methods?	Parameters?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______________	______________</a:t>
            </a:r>
          </a:p>
          <a:p>
            <a:r>
              <a:rPr lang="en-US" dirty="0" smtClean="0"/>
              <a:t>	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r>
              <a:rPr lang="en-US" dirty="0" smtClean="0"/>
              <a:t>Complete Exercise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" r="35746" b="19900"/>
          <a:stretch/>
        </p:blipFill>
        <p:spPr bwMode="auto">
          <a:xfrm>
            <a:off x="0" y="667658"/>
            <a:ext cx="8360229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4953000"/>
            <a:ext cx="3276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methods are defined by the Day classes that can be used by these objects?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182</Words>
  <Application>Microsoft Office PowerPoint</Application>
  <PresentationFormat>On-screen Show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Day 2</vt:lpstr>
      <vt:lpstr>Why OOP</vt:lpstr>
      <vt:lpstr>PowerPoint Presentation</vt:lpstr>
      <vt:lpstr>String Documentation</vt:lpstr>
      <vt:lpstr>PowerPoint Presentation</vt:lpstr>
      <vt:lpstr>Class Website: Files are stored here</vt:lpstr>
      <vt:lpstr>Class-Objects-Methods-Parameters</vt:lpstr>
      <vt:lpstr>Complete 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Paula Evans</dc:creator>
  <cp:lastModifiedBy>Paula Evans</cp:lastModifiedBy>
  <cp:revision>21</cp:revision>
  <dcterms:created xsi:type="dcterms:W3CDTF">2013-06-16T16:25:50Z</dcterms:created>
  <dcterms:modified xsi:type="dcterms:W3CDTF">2014-06-17T20:04:58Z</dcterms:modified>
</cp:coreProperties>
</file>