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7805-7FBF-48B3-B1EF-A51B01F37B46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71A1-4580-4080-B846-0F9848DB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3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7805-7FBF-48B3-B1EF-A51B01F37B46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71A1-4580-4080-B846-0F9848DB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7805-7FBF-48B3-B1EF-A51B01F37B46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71A1-4580-4080-B846-0F9848DB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1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7805-7FBF-48B3-B1EF-A51B01F37B46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71A1-4580-4080-B846-0F9848DB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7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7805-7FBF-48B3-B1EF-A51B01F37B46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71A1-4580-4080-B846-0F9848DB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1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7805-7FBF-48B3-B1EF-A51B01F37B46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71A1-4580-4080-B846-0F9848DB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1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7805-7FBF-48B3-B1EF-A51B01F37B46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71A1-4580-4080-B846-0F9848DB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9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7805-7FBF-48B3-B1EF-A51B01F37B46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71A1-4580-4080-B846-0F9848DB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1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7805-7FBF-48B3-B1EF-A51B01F37B46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71A1-4580-4080-B846-0F9848DB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5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7805-7FBF-48B3-B1EF-A51B01F37B46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71A1-4580-4080-B846-0F9848DB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2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7805-7FBF-48B3-B1EF-A51B01F37B46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71A1-4580-4080-B846-0F9848DB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2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17805-7FBF-48B3-B1EF-A51B01F37B46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71A1-4580-4080-B846-0F9848DB3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4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8:  </a:t>
            </a:r>
            <a:br>
              <a:rPr lang="en-US" dirty="0" smtClean="0"/>
            </a:br>
            <a:r>
              <a:rPr lang="en-US" dirty="0" smtClean="0"/>
              <a:t>Fruit Loops: Color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10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Pictures need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Explanation and review for Exercise 2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503"/>
          <a:stretch/>
        </p:blipFill>
        <p:spPr bwMode="auto">
          <a:xfrm>
            <a:off x="2057400" y="2667000"/>
            <a:ext cx="6610350" cy="371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64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 Class Methods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54" t="-6944" r="17897" b="19842"/>
          <a:stretch/>
        </p:blipFill>
        <p:spPr bwMode="auto">
          <a:xfrm>
            <a:off x="1219200" y="892613"/>
            <a:ext cx="6019800" cy="570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59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getHeight</a:t>
            </a:r>
            <a:r>
              <a:rPr lang="en-US" dirty="0" smtClean="0"/>
              <a:t>()—the height in pixels is returned as an </a:t>
            </a:r>
            <a:r>
              <a:rPr lang="en-US" dirty="0" err="1" smtClean="0"/>
              <a:t>int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1537855"/>
            <a:ext cx="5523413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361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practice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getHeight</a:t>
            </a:r>
            <a:r>
              <a:rPr lang="en-US" dirty="0" smtClean="0"/>
              <a:t>() – returns an </a:t>
            </a:r>
            <a:r>
              <a:rPr lang="en-US" dirty="0" err="1" smtClean="0"/>
              <a:t>int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getWidth</a:t>
            </a:r>
            <a:r>
              <a:rPr lang="en-US" dirty="0" smtClean="0"/>
              <a:t>() – returns an </a:t>
            </a:r>
            <a:r>
              <a:rPr lang="en-US" dirty="0" err="1" smtClean="0"/>
              <a:t>int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getColorAt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x, </a:t>
            </a:r>
            <a:r>
              <a:rPr lang="en-US" dirty="0" err="1" smtClean="0"/>
              <a:t>int</a:t>
            </a:r>
            <a:r>
              <a:rPr lang="en-US" dirty="0" smtClean="0"/>
              <a:t> y ) – returns a Color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(Note:  Color has 3 </a:t>
            </a:r>
            <a:r>
              <a:rPr lang="en-US" dirty="0" err="1" smtClean="0"/>
              <a:t>int</a:t>
            </a:r>
            <a:r>
              <a:rPr lang="en-US" dirty="0" smtClean="0"/>
              <a:t> parameters, red, 	green &amp; blue.  These values range from 0 	to 255)</a:t>
            </a:r>
          </a:p>
          <a:p>
            <a:pPr marL="0" indent="0">
              <a:buNone/>
            </a:pPr>
            <a:r>
              <a:rPr lang="en-US" dirty="0" smtClean="0"/>
              <a:t>Instantiate a returned Color and get its red, green and blue </a:t>
            </a:r>
            <a:r>
              <a:rPr lang="en-US" dirty="0" err="1" smtClean="0"/>
              <a:t>int</a:t>
            </a:r>
            <a:r>
              <a:rPr lang="en-US" dirty="0" smtClean="0"/>
              <a:t>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32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Create </a:t>
            </a:r>
            <a:r>
              <a:rPr lang="en-US" dirty="0" smtClean="0"/>
              <a:t>negatives, darken and </a:t>
            </a:r>
            <a:r>
              <a:rPr lang="en-US" smtClean="0"/>
              <a:t>brighten pictures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45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What does the following loop print?</a:t>
            </a:r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int</a:t>
            </a:r>
            <a:r>
              <a:rPr lang="en-US" dirty="0" smtClean="0"/>
              <a:t> i= 0; i&lt;5; i++)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j=0; j&lt;4; j++)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(“i: “+i+” j: “+j);</a:t>
            </a:r>
          </a:p>
          <a:p>
            <a:pPr marL="0" indent="0">
              <a:buNone/>
            </a:pPr>
            <a:r>
              <a:rPr lang="en-US" dirty="0" smtClean="0"/>
              <a:t>	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8262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Scope Review</a:t>
            </a:r>
            <a:br>
              <a:rPr lang="en-US" dirty="0" smtClean="0"/>
            </a:br>
            <a:r>
              <a:rPr lang="en-US" dirty="0" smtClean="0"/>
              <a:t>How many rectangles are printed?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Rectangle box = new Rectangle(0,0, 20, 20);</a:t>
            </a:r>
          </a:p>
          <a:p>
            <a:pPr marL="0" indent="0">
              <a:buNone/>
            </a:pP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box.setColor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(new Color(255, 0,0));</a:t>
            </a:r>
          </a:p>
          <a:p>
            <a:pPr marL="0" indent="0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for (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int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i=0; i&lt; 8; i++)</a:t>
            </a:r>
          </a:p>
          <a:p>
            <a:pPr marL="0" indent="0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      {</a:t>
            </a:r>
          </a:p>
          <a:p>
            <a:pPr marL="0" indent="0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          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box.fill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          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box.translate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dirty="0" err="1" smtClean="0">
                <a:latin typeface="Cordia New" pitchFamily="34" charset="-34"/>
                <a:cs typeface="Cordia New" pitchFamily="34" charset="-34"/>
              </a:rPr>
              <a:t>i,i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      }</a:t>
            </a:r>
            <a:endParaRPr lang="en-US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4342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1752600"/>
            <a:ext cx="7086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for (</a:t>
            </a:r>
            <a:r>
              <a:rPr lang="en-US" sz="3200" dirty="0" err="1" smtClean="0">
                <a:latin typeface="Cordia New" pitchFamily="34" charset="-34"/>
                <a:cs typeface="Cordia New" pitchFamily="34" charset="-34"/>
              </a:rPr>
              <a:t>int</a:t>
            </a:r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 i=0; i&lt; 8; i++)</a:t>
            </a:r>
          </a:p>
          <a:p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        {</a:t>
            </a:r>
          </a:p>
          <a:p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            Rectangle box = new Rectangle(0,0, 20, 20);</a:t>
            </a:r>
          </a:p>
          <a:p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en-US" sz="3200" dirty="0" err="1" smtClean="0">
                <a:latin typeface="Cordia New" pitchFamily="34" charset="-34"/>
                <a:cs typeface="Cordia New" pitchFamily="34" charset="-34"/>
              </a:rPr>
              <a:t>box.setColor</a:t>
            </a:r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(new Color(255, 0,0));</a:t>
            </a:r>
          </a:p>
          <a:p>
            <a:r>
              <a:rPr lang="en-US" sz="3200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en-US" sz="3200" dirty="0" err="1" smtClean="0">
                <a:latin typeface="Cordia New" pitchFamily="34" charset="-34"/>
                <a:cs typeface="Cordia New" pitchFamily="34" charset="-34"/>
              </a:rPr>
              <a:t>box.fill</a:t>
            </a:r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();</a:t>
            </a:r>
          </a:p>
          <a:p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            </a:t>
            </a:r>
            <a:r>
              <a:rPr lang="en-US" sz="3200" dirty="0" err="1" smtClean="0">
                <a:latin typeface="Cordia New" pitchFamily="34" charset="-34"/>
                <a:cs typeface="Cordia New" pitchFamily="34" charset="-34"/>
              </a:rPr>
              <a:t>box.translate</a:t>
            </a:r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3200" dirty="0" err="1" smtClean="0">
                <a:latin typeface="Cordia New" pitchFamily="34" charset="-34"/>
                <a:cs typeface="Cordia New" pitchFamily="34" charset="-34"/>
              </a:rPr>
              <a:t>i,i</a:t>
            </a:r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);</a:t>
            </a:r>
          </a:p>
          <a:p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        }</a:t>
            </a:r>
            <a:endParaRPr lang="en-US" sz="32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28600"/>
            <a:ext cx="708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Scope Review—How many rectangles are printed?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1256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class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741233"/>
              </p:ext>
            </p:extLst>
          </p:nvPr>
        </p:nvGraphicFramePr>
        <p:xfrm>
          <a:off x="304800" y="1676400"/>
          <a:ext cx="8229600" cy="33147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Constructor Detail</a:t>
                      </a:r>
                      <a:r>
                        <a:rPr lang="en-US" dirty="0"/>
                        <a:t>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435404"/>
            <a:ext cx="9144000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Color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public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Color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 red,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 green,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 blue)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Constructs a new Color object.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Parameters: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red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- the red value of the color (between 0 and 255) 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green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- the green value of the color (between 0 and 255) 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blue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- the blue value of the color (between 0 and 255)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69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Wheel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Color(0,0,0)</a:t>
            </a:r>
          </a:p>
          <a:p>
            <a:pPr marL="0" indent="0">
              <a:buNone/>
            </a:pPr>
            <a:r>
              <a:rPr lang="en-US" dirty="0" smtClean="0"/>
              <a:t>Color(60,0,0)</a:t>
            </a:r>
          </a:p>
          <a:p>
            <a:pPr marL="0" indent="0">
              <a:buNone/>
            </a:pPr>
            <a:r>
              <a:rPr lang="en-US" dirty="0" smtClean="0"/>
              <a:t>Color(120,0,0)</a:t>
            </a:r>
          </a:p>
          <a:p>
            <a:pPr marL="0" indent="0">
              <a:buNone/>
            </a:pPr>
            <a:r>
              <a:rPr lang="en-US" dirty="0" smtClean="0"/>
              <a:t>Color(180,0,0)</a:t>
            </a:r>
          </a:p>
          <a:p>
            <a:pPr marL="0" indent="0">
              <a:buNone/>
            </a:pPr>
            <a:r>
              <a:rPr lang="en-US" dirty="0" smtClean="0"/>
              <a:t>Color(240,0,0)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357578"/>
            <a:ext cx="3152775" cy="2810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7800" y="49530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 each Color parameter ranges from 0 to 255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05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to vary the 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j=0; j&lt;5; j++)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     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Rectangle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box = new Rectangle(i*30, j*30, 20, 20);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box.setColor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(new Color(i*60,0,0)); 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box.fill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      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1816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Remember:  Color(0,0,0) is black and Color(255,0,0) is pure 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9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this print?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sz="4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 j=0; j&lt;5; j++)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Rectangle 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box = new Rectangle(i*30, j*30, 20, 20);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box.setColor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(new Color(255-i*60,0,0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));  </a:t>
            </a:r>
          </a:p>
          <a:p>
            <a:pPr marL="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box.fill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        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072" y="4724400"/>
            <a:ext cx="2297327" cy="2048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90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Fruit Loops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Loops and Color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4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245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Day 8:   Fruit Loops: Color</vt:lpstr>
      <vt:lpstr>Loop Review</vt:lpstr>
      <vt:lpstr>Scope Review How many rectangles are printed? </vt:lpstr>
      <vt:lpstr>PowerPoint Presentation</vt:lpstr>
      <vt:lpstr>Color class</vt:lpstr>
      <vt:lpstr>Color Wheel</vt:lpstr>
      <vt:lpstr>Loop to vary the colors</vt:lpstr>
      <vt:lpstr>What will this print?</vt:lpstr>
      <vt:lpstr>Exercise 1</vt:lpstr>
      <vt:lpstr>Pictures need Color</vt:lpstr>
      <vt:lpstr>Picture Class Methods</vt:lpstr>
      <vt:lpstr>getHeight()—the height in pixels is returned as an int</vt:lpstr>
      <vt:lpstr>In Class practice </vt:lpstr>
      <vt:lpstr>Exercise 2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8:   Fruit Loops: Color</dc:title>
  <dc:creator>Paula Evans</dc:creator>
  <cp:lastModifiedBy>Paula Evans</cp:lastModifiedBy>
  <cp:revision>12</cp:revision>
  <dcterms:created xsi:type="dcterms:W3CDTF">2013-06-25T20:54:14Z</dcterms:created>
  <dcterms:modified xsi:type="dcterms:W3CDTF">2013-06-26T03:56:15Z</dcterms:modified>
</cp:coreProperties>
</file>