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5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8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0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0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6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3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A3CF-E71B-4C86-9415-6AED9B043E0C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DCE3-BA23-4D85-8617-D38A3800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7:  Loop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get to see our old projects,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Trick: 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or( </a:t>
            </a:r>
            <a:r>
              <a:rPr lang="en-US" dirty="0" err="1" smtClean="0"/>
              <a:t>int</a:t>
            </a:r>
            <a:r>
              <a:rPr lang="en-US" dirty="0" smtClean="0"/>
              <a:t> i = 0; i&lt;10; i++)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stanley.translate</a:t>
            </a:r>
            <a:r>
              <a:rPr lang="en-US" dirty="0" smtClean="0"/>
              <a:t>(i*150,0);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800600" y="3886200"/>
            <a:ext cx="2133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Loop Review—what is the output?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667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i=0; i&lt;5; i++)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(i);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Stanley—gets around! </a:t>
            </a:r>
            <a:endParaRPr lang="en-US" dirty="0"/>
          </a:p>
        </p:txBody>
      </p:sp>
      <p:pic>
        <p:nvPicPr>
          <p:cNvPr id="1026" name="Picture 2" descr="C:\Users\pevans\Pictures\flat stanley\marina fri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5850"/>
            <a:ext cx="3800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vans\Pictures\flat stanley\dis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57340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evans\Pictures\flat stanley\miche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2861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evans\Pictures\flat stanley\volleyb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43025"/>
            <a:ext cx="4800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19200"/>
            <a:ext cx="3429000" cy="4221162"/>
          </a:xfrm>
        </p:spPr>
        <p:txBody>
          <a:bodyPr>
            <a:normAutofit/>
          </a:bodyPr>
          <a:lstStyle/>
          <a:p>
            <a:r>
              <a:rPr lang="en-US" dirty="0" smtClean="0"/>
              <a:t>We will create some loops to move Stanley around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11111" r="40016" b="14583"/>
          <a:stretch/>
        </p:blipFill>
        <p:spPr bwMode="auto">
          <a:xfrm>
            <a:off x="249382" y="838200"/>
            <a:ext cx="5206546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make the work easier—let’s plan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48205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057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Picture constructor draws the picture starting at the top left corner.  Let’s figure out the top left corner of each </a:t>
            </a:r>
            <a:r>
              <a:rPr lang="en-US" dirty="0" err="1" smtClean="0"/>
              <a:t>ppicture</a:t>
            </a:r>
            <a:r>
              <a:rPr lang="en-US" dirty="0" smtClean="0"/>
              <a:t> (Stanley is about 150 pixels by 150 pixels).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1:  Picture </a:t>
            </a:r>
            <a:r>
              <a:rPr lang="en-US" dirty="0" err="1" smtClean="0"/>
              <a:t>stanley</a:t>
            </a:r>
            <a:r>
              <a:rPr lang="en-US" smtClean="0"/>
              <a:t> matters!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33" b="36578"/>
          <a:stretch/>
        </p:blipFill>
        <p:spPr bwMode="auto">
          <a:xfrm>
            <a:off x="2590800" y="1828800"/>
            <a:ext cx="5863771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6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loop algorithms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Sometimes, we need to go across and down or down and across or ….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84148"/>
              </p:ext>
            </p:extLst>
          </p:nvPr>
        </p:nvGraphicFramePr>
        <p:xfrm>
          <a:off x="1638300" y="3886200"/>
          <a:ext cx="6096000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3352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(</a:t>
            </a:r>
            <a:r>
              <a:rPr lang="en-US" dirty="0" err="1" smtClean="0"/>
              <a:t>int</a:t>
            </a:r>
            <a:r>
              <a:rPr lang="en-US" dirty="0" smtClean="0"/>
              <a:t> ______; _________; _______)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156466"/>
            <a:ext cx="461665" cy="2953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(______; _____; ______)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nested for-loop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for( </a:t>
            </a:r>
            <a:r>
              <a:rPr lang="en-US" dirty="0" err="1" smtClean="0"/>
              <a:t>int</a:t>
            </a:r>
            <a:r>
              <a:rPr lang="en-US" dirty="0" smtClean="0"/>
              <a:t> row =1; row &lt;=4; row++)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( </a:t>
            </a:r>
            <a:r>
              <a:rPr lang="en-US" dirty="0" err="1" smtClean="0"/>
              <a:t>int</a:t>
            </a:r>
            <a:r>
              <a:rPr lang="en-US" dirty="0" smtClean="0"/>
              <a:t> col =1; col &lt;=3; col++)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(“row: “+row+” col: “+col);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85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Flower class we made—we need the dimensions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r="90853" b="73626"/>
          <a:stretch/>
        </p:blipFill>
        <p:spPr bwMode="auto">
          <a:xfrm>
            <a:off x="2895600" y="1828800"/>
            <a:ext cx="321271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657600" y="2057400"/>
            <a:ext cx="160020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6600" y="2209800"/>
            <a:ext cx="0" cy="25908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161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Day 7:  Loop Algorithms</vt:lpstr>
      <vt:lpstr> Loop Review—what is the output?  </vt:lpstr>
      <vt:lpstr>Flat Stanley—gets around! </vt:lpstr>
      <vt:lpstr>We will create some loops to move Stanley around</vt:lpstr>
      <vt:lpstr>To make the work easier—let’s plan</vt:lpstr>
      <vt:lpstr>Exercise 1:  Picture stanley matters!</vt:lpstr>
      <vt:lpstr>More advanced loop algorithms</vt:lpstr>
      <vt:lpstr>Sample nested for-loop</vt:lpstr>
      <vt:lpstr>Flower class we made—we need the dimensions</vt:lpstr>
      <vt:lpstr>Exercise 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7:  Loop Algorithms</dc:title>
  <dc:creator>Paula Evans</dc:creator>
  <cp:lastModifiedBy>Paula Evans</cp:lastModifiedBy>
  <cp:revision>12</cp:revision>
  <dcterms:created xsi:type="dcterms:W3CDTF">2013-06-23T19:41:43Z</dcterms:created>
  <dcterms:modified xsi:type="dcterms:W3CDTF">2013-06-25T04:17:54Z</dcterms:modified>
</cp:coreProperties>
</file>