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5" r:id="rId5"/>
    <p:sldId id="261" r:id="rId6"/>
    <p:sldId id="262" r:id="rId7"/>
    <p:sldId id="260" r:id="rId8"/>
    <p:sldId id="263" r:id="rId9"/>
    <p:sldId id="257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239B-F6AF-4090-BF55-87A9A129E929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C742-2F65-4668-A3EA-C849DD3EC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514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239B-F6AF-4090-BF55-87A9A129E929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C742-2F65-4668-A3EA-C849DD3EC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40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239B-F6AF-4090-BF55-87A9A129E929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C742-2F65-4668-A3EA-C849DD3EC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50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239B-F6AF-4090-BF55-87A9A129E929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C742-2F65-4668-A3EA-C849DD3EC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34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239B-F6AF-4090-BF55-87A9A129E929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C742-2F65-4668-A3EA-C849DD3EC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28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239B-F6AF-4090-BF55-87A9A129E929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C742-2F65-4668-A3EA-C849DD3EC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702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239B-F6AF-4090-BF55-87A9A129E929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C742-2F65-4668-A3EA-C849DD3EC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239B-F6AF-4090-BF55-87A9A129E929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C742-2F65-4668-A3EA-C849DD3EC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90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239B-F6AF-4090-BF55-87A9A129E929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C742-2F65-4668-A3EA-C849DD3EC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5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239B-F6AF-4090-BF55-87A9A129E929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C742-2F65-4668-A3EA-C849DD3EC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90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239B-F6AF-4090-BF55-87A9A129E929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C742-2F65-4668-A3EA-C849DD3EC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58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2239B-F6AF-4090-BF55-87A9A129E929}" type="datetimeFigureOut">
              <a:rPr lang="en-US" smtClean="0"/>
              <a:t>6/23/2013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FC742-2F65-4668-A3EA-C849DD3EC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82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Day 6:  Loops--Repetition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08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1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String greeting = “Hello, World!”;</a:t>
            </a:r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n = </a:t>
            </a:r>
            <a:r>
              <a:rPr lang="en-US" dirty="0" err="1" smtClean="0"/>
              <a:t>greeting.length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r>
              <a:rPr lang="en-US" dirty="0" smtClean="0"/>
              <a:t>String little = </a:t>
            </a:r>
            <a:r>
              <a:rPr lang="en-US" dirty="0" err="1" smtClean="0"/>
              <a:t>greeting.substring</a:t>
            </a:r>
            <a:r>
              <a:rPr lang="en-US" dirty="0" smtClean="0"/>
              <a:t>(6, 11);</a:t>
            </a:r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positionIndex</a:t>
            </a:r>
            <a:r>
              <a:rPr lang="en-US" dirty="0" smtClean="0"/>
              <a:t> = </a:t>
            </a:r>
            <a:r>
              <a:rPr lang="en-US" dirty="0" err="1" smtClean="0"/>
              <a:t>greeting.indexOf</a:t>
            </a:r>
            <a:r>
              <a:rPr lang="en-US" dirty="0" smtClean="0"/>
              <a:t>(“World”);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92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Poor Bart</a:t>
            </a:r>
            <a:endParaRPr lang="en-US" dirty="0"/>
          </a:p>
        </p:txBody>
      </p:sp>
      <p:pic>
        <p:nvPicPr>
          <p:cNvPr id="2050" name="Picture 2" descr="http://farm5.staticflickr.com/4052/4529445838_37b190bbe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828800"/>
            <a:ext cx="5257800" cy="3722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33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Bart has to write this sentence</a:t>
            </a:r>
            <a:br>
              <a:rPr lang="en-US" dirty="0" smtClean="0"/>
            </a:br>
            <a:r>
              <a:rPr lang="en-US" dirty="0" smtClean="0"/>
              <a:t>100 times: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914400"/>
          </a:xfrm>
        </p:spPr>
        <p:txBody>
          <a:bodyPr/>
          <a:lstStyle/>
          <a:p>
            <a:pPr marL="0" indent="0" algn="ctr">
              <a:buNone/>
            </a:pPr>
            <a:r>
              <a:rPr lang="en-US" i="1" dirty="0" smtClean="0"/>
              <a:t>I will not do anything bad ever again.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620982" y="38862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How can we help him?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5495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9785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Pseudocode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1971020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ount = 1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258062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While count &lt;= 100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3375630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Write “I will not do any bad ever again.”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438400" y="424684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ount = count + 1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1387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	//  We </a:t>
            </a:r>
            <a:r>
              <a:rPr lang="en-US" sz="2800" dirty="0"/>
              <a:t>start </a:t>
            </a:r>
            <a:r>
              <a:rPr lang="en-US" sz="2800" dirty="0" smtClean="0"/>
              <a:t>counting at 1</a:t>
            </a:r>
            <a:endParaRPr lang="en-US" sz="2800" dirty="0"/>
          </a:p>
          <a:p>
            <a:pPr marL="0" indent="0">
              <a:buNone/>
            </a:pPr>
            <a:r>
              <a:rPr lang="en-US" sz="2800" dirty="0" err="1"/>
              <a:t>int</a:t>
            </a:r>
            <a:r>
              <a:rPr lang="en-US" sz="2800" dirty="0"/>
              <a:t> count = 1;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	//  </a:t>
            </a:r>
            <a:r>
              <a:rPr lang="en-US" sz="2000" dirty="0" smtClean="0"/>
              <a:t>Then </a:t>
            </a:r>
            <a:r>
              <a:rPr lang="en-US" sz="2000" dirty="0" smtClean="0"/>
              <a:t>we repeat, while count is less than (or equal to) 100</a:t>
            </a:r>
          </a:p>
          <a:p>
            <a:pPr marL="0" indent="0">
              <a:buNone/>
            </a:pPr>
            <a:r>
              <a:rPr lang="en-US" sz="2800" dirty="0" smtClean="0"/>
              <a:t>while </a:t>
            </a:r>
            <a:r>
              <a:rPr lang="en-US" sz="2800" dirty="0" smtClean="0"/>
              <a:t>(count &lt;= 100)</a:t>
            </a:r>
          </a:p>
          <a:p>
            <a:pPr marL="0" indent="0">
              <a:buNone/>
            </a:pPr>
            <a:r>
              <a:rPr lang="en-US" sz="2800" dirty="0" smtClean="0"/>
              <a:t>	//  </a:t>
            </a:r>
            <a:r>
              <a:rPr lang="en-US" sz="2400" dirty="0" smtClean="0"/>
              <a:t>We </a:t>
            </a:r>
            <a:r>
              <a:rPr lang="en-US" sz="2400" dirty="0" smtClean="0"/>
              <a:t>create the list of things he has to do each time</a:t>
            </a:r>
          </a:p>
          <a:p>
            <a:pPr marL="0" indent="0">
              <a:buNone/>
            </a:pPr>
            <a:r>
              <a:rPr lang="en-US" sz="2800" dirty="0" smtClean="0"/>
              <a:t>{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err="1" smtClean="0"/>
              <a:t>System.out.println</a:t>
            </a:r>
            <a:r>
              <a:rPr lang="en-US" sz="2800" dirty="0" smtClean="0"/>
              <a:t>(“I will not do …”);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count = count +1;</a:t>
            </a:r>
          </a:p>
          <a:p>
            <a:pPr marL="0" indent="0">
              <a:buNone/>
            </a:pPr>
            <a:r>
              <a:rPr lang="en-US" sz="2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5867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Exercise 1:  Try this out for yourself—if things go crazy, though….</a:t>
            </a:r>
          </a:p>
          <a:p>
            <a:pPr marL="0" indent="0">
              <a:buNone/>
            </a:pPr>
            <a:r>
              <a:rPr lang="en-US" dirty="0"/>
              <a:t>r</a:t>
            </a:r>
            <a:r>
              <a:rPr lang="en-US" dirty="0" smtClean="0"/>
              <a:t>ight-click on the </a:t>
            </a:r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triped bar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539" b="12538"/>
          <a:stretch/>
        </p:blipFill>
        <p:spPr bwMode="auto">
          <a:xfrm>
            <a:off x="3581400" y="1447800"/>
            <a:ext cx="4261139" cy="4965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2209800" y="2438400"/>
            <a:ext cx="1676400" cy="3124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74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 Loop—very popular type of </a:t>
            </a:r>
            <a:r>
              <a:rPr lang="en-US" dirty="0" smtClean="0"/>
              <a:t>loop</a:t>
            </a:r>
            <a:br>
              <a:rPr lang="en-US" dirty="0" smtClean="0"/>
            </a:br>
            <a:r>
              <a:rPr lang="en-US" dirty="0" smtClean="0"/>
              <a:t>-- We will change our </a:t>
            </a:r>
            <a:r>
              <a:rPr lang="en-US" dirty="0" smtClean="0">
                <a:solidFill>
                  <a:srgbClr val="FF0000"/>
                </a:solidFill>
              </a:rPr>
              <a:t>while loop </a:t>
            </a:r>
            <a:r>
              <a:rPr lang="en-US" dirty="0" smtClean="0"/>
              <a:t>until it is a  </a:t>
            </a:r>
            <a:r>
              <a:rPr lang="en-US" dirty="0" smtClean="0">
                <a:solidFill>
                  <a:srgbClr val="FF0000"/>
                </a:solidFill>
              </a:rPr>
              <a:t>for loop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229600" cy="381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count = 1;</a:t>
            </a:r>
          </a:p>
          <a:p>
            <a:pPr marL="0" indent="0">
              <a:buNone/>
            </a:pPr>
            <a:r>
              <a:rPr lang="en-US" dirty="0" smtClean="0"/>
              <a:t>while (count &lt;= 100)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System.out.println</a:t>
            </a:r>
            <a:r>
              <a:rPr lang="en-US" dirty="0" smtClean="0"/>
              <a:t>(“I will not do …”);</a:t>
            </a:r>
          </a:p>
          <a:p>
            <a:pPr marL="0" indent="0">
              <a:buNone/>
            </a:pPr>
            <a:r>
              <a:rPr lang="en-US" dirty="0" smtClean="0"/>
              <a:t>	count = count +1;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20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</a:t>
            </a:r>
            <a:r>
              <a:rPr lang="en-US" dirty="0" smtClean="0"/>
              <a:t>or(</a:t>
            </a:r>
            <a:r>
              <a:rPr lang="en-US" dirty="0" err="1" smtClean="0"/>
              <a:t>int</a:t>
            </a:r>
            <a:r>
              <a:rPr lang="en-US" dirty="0" smtClean="0"/>
              <a:t> count = 1; count &lt;=100; count++)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System.out.println</a:t>
            </a:r>
            <a:r>
              <a:rPr lang="en-US" dirty="0" smtClean="0"/>
              <a:t>(count);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6553200" y="2133600"/>
            <a:ext cx="1143000" cy="2667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020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 2:  Play </a:t>
            </a:r>
            <a:r>
              <a:rPr lang="en-US" dirty="0" smtClean="0"/>
              <a:t>with some for loops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71600"/>
            <a:ext cx="7820753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028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144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Day 6:  Loops--Repetition</vt:lpstr>
      <vt:lpstr>Poor Bart</vt:lpstr>
      <vt:lpstr>Bart has to write this sentence 100 times:</vt:lpstr>
      <vt:lpstr>Pseudocode</vt:lpstr>
      <vt:lpstr>While loop</vt:lpstr>
      <vt:lpstr>PowerPoint Presentation</vt:lpstr>
      <vt:lpstr>For Loop—very popular type of loop -- We will change our while loop until it is a  for loop</vt:lpstr>
      <vt:lpstr>Typical for loop</vt:lpstr>
      <vt:lpstr>Exercise 2:  Play with some for loops</vt:lpstr>
      <vt:lpstr>String Review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6:  Loops--Repetition</dc:title>
  <dc:creator>Paula Evans</dc:creator>
  <cp:lastModifiedBy>Paula Evans</cp:lastModifiedBy>
  <cp:revision>11</cp:revision>
  <dcterms:created xsi:type="dcterms:W3CDTF">2013-06-22T23:09:56Z</dcterms:created>
  <dcterms:modified xsi:type="dcterms:W3CDTF">2013-06-23T16:31:25Z</dcterms:modified>
</cp:coreProperties>
</file>