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34" autoAdjust="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C586B-85DD-42D9-9659-93A9D68F4AAD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D4E3E-F7EF-4900-BEC6-072B04EB4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9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4E3E-F7EF-4900-BEC6-072B04EB45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9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571D-75D0-4032-BB2B-304CE8555DE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2552-E59A-4628-A20A-32592356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3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571D-75D0-4032-BB2B-304CE8555DE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2552-E59A-4628-A20A-32592356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1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571D-75D0-4032-BB2B-304CE8555DE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2552-E59A-4628-A20A-32592356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3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571D-75D0-4032-BB2B-304CE8555DE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2552-E59A-4628-A20A-32592356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571D-75D0-4032-BB2B-304CE8555DE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2552-E59A-4628-A20A-32592356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9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571D-75D0-4032-BB2B-304CE8555DE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2552-E59A-4628-A20A-32592356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3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571D-75D0-4032-BB2B-304CE8555DE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2552-E59A-4628-A20A-32592356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571D-75D0-4032-BB2B-304CE8555DE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2552-E59A-4628-A20A-32592356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571D-75D0-4032-BB2B-304CE8555DE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2552-E59A-4628-A20A-32592356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0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571D-75D0-4032-BB2B-304CE8555DE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2552-E59A-4628-A20A-32592356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7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571D-75D0-4032-BB2B-304CE8555DE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2552-E59A-4628-A20A-32592356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7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5571D-75D0-4032-BB2B-304CE8555DE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A2552-E59A-4628-A20A-32592356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7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4:  Designing Classes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…to create objects which will interact with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 1: Modify the drive() method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0" r="34519" b="26069"/>
          <a:stretch/>
        </p:blipFill>
        <p:spPr bwMode="auto">
          <a:xfrm>
            <a:off x="228600" y="1600200"/>
            <a:ext cx="8519886" cy="384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4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t="4937" r="29722" b="21728"/>
          <a:stretch/>
        </p:blipFill>
        <p:spPr bwMode="auto">
          <a:xfrm>
            <a:off x="152400" y="1524000"/>
            <a:ext cx="8490857" cy="465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803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Instance Variable – valid (in scope) while object is </a:t>
            </a:r>
            <a:r>
              <a:rPr lang="en-US" dirty="0" err="1" smtClean="0"/>
              <a:t>instatiated</a:t>
            </a:r>
            <a:endParaRPr lang="en-US" dirty="0" smtClean="0"/>
          </a:p>
          <a:p>
            <a:r>
              <a:rPr lang="en-US" dirty="0" smtClean="0"/>
              <a:t>Local Variable –  in scope only within the block (method) where it was created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Constructors are used to instantiate an object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143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Classes have private instance variable, methods (</a:t>
            </a:r>
            <a:r>
              <a:rPr lang="en-US" dirty="0" err="1" smtClean="0"/>
              <a:t>accessors</a:t>
            </a:r>
            <a:r>
              <a:rPr lang="en-US" dirty="0" smtClean="0"/>
              <a:t> &amp; </a:t>
            </a:r>
            <a:r>
              <a:rPr lang="en-US" dirty="0" err="1" smtClean="0"/>
              <a:t>mutators</a:t>
            </a:r>
            <a:r>
              <a:rPr lang="en-US" dirty="0" smtClean="0"/>
              <a:t>) and must have constructors—to instantiate (create) objects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" r="31172" b="19901"/>
          <a:stretch/>
        </p:blipFill>
        <p:spPr bwMode="auto">
          <a:xfrm>
            <a:off x="0" y="838200"/>
            <a:ext cx="8955314" cy="473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7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Tester Program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24127" r="28830"/>
          <a:stretch/>
        </p:blipFill>
        <p:spPr bwMode="auto">
          <a:xfrm>
            <a:off x="1447800" y="1785257"/>
            <a:ext cx="6313714" cy="482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914400" y="3810000"/>
            <a:ext cx="1524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4495800"/>
            <a:ext cx="1447800" cy="646331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Actual Values: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43000" y="4195422"/>
            <a:ext cx="1295400" cy="300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13714" y="3807495"/>
            <a:ext cx="1447800" cy="1200329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expected  values by hand.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92162"/>
          </a:xfrm>
        </p:spPr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85900" y="990600"/>
            <a:ext cx="617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Add: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private </a:t>
            </a:r>
            <a:r>
              <a:rPr lang="en-US" dirty="0"/>
              <a:t>instance variable named </a:t>
            </a:r>
            <a:r>
              <a:rPr lang="en-US" dirty="0" err="1" smtClean="0"/>
              <a:t>milesPerGallon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 new constructor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/>
              <a:t>Change: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constructor, Car()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drive() method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Write:  </a:t>
            </a:r>
            <a:r>
              <a:rPr lang="en-US" dirty="0" err="1"/>
              <a:t>CarTester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6364" y="3852922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Exercise 3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2" r="26281" b="74539"/>
          <a:stretch/>
        </p:blipFill>
        <p:spPr bwMode="auto">
          <a:xfrm>
            <a:off x="655536" y="4901783"/>
            <a:ext cx="7942913" cy="186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2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292" y="304800"/>
            <a:ext cx="4800600" cy="1782762"/>
          </a:xfrm>
        </p:spPr>
        <p:txBody>
          <a:bodyPr/>
          <a:lstStyle/>
          <a:p>
            <a:r>
              <a:rPr lang="en-US" dirty="0" smtClean="0"/>
              <a:t>Which is the car, the design for a car?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810000" cy="610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86242"/>
            <a:ext cx="29813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9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Car class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24128" r="65101" b="11447"/>
          <a:stretch/>
        </p:blipFill>
        <p:spPr bwMode="auto">
          <a:xfrm>
            <a:off x="798286" y="1785257"/>
            <a:ext cx="3512457" cy="409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1785257"/>
            <a:ext cx="350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Let’s say we have a Car object, </a:t>
            </a:r>
            <a:r>
              <a:rPr lang="en-US" dirty="0" err="1" smtClean="0"/>
              <a:t>myCar</a:t>
            </a:r>
            <a:r>
              <a:rPr lang="en-US" dirty="0" smtClean="0"/>
              <a:t> (which was instantiated (created) earlier)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Examples of calling possible methods to do these tasks:</a:t>
            </a:r>
          </a:p>
          <a:p>
            <a:r>
              <a:rPr lang="en-US" dirty="0"/>
              <a:t>	</a:t>
            </a:r>
            <a:r>
              <a:rPr lang="en-US" dirty="0" err="1" smtClean="0"/>
              <a:t>myCar.drive</a:t>
            </a:r>
            <a:r>
              <a:rPr lang="en-US" dirty="0" smtClean="0"/>
              <a:t>(100);</a:t>
            </a:r>
          </a:p>
          <a:p>
            <a:endParaRPr lang="en-US" dirty="0"/>
          </a:p>
          <a:p>
            <a:r>
              <a:rPr lang="en-US" dirty="0" smtClean="0"/>
              <a:t>	________________;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dirty="0" err="1" smtClean="0"/>
              <a:t>myCar.getMiles</a:t>
            </a:r>
            <a:r>
              <a:rPr lang="en-US" dirty="0" smtClean="0"/>
              <a:t>();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_________________;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the code for the methods: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898073"/>
            <a:ext cx="350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Let’s say we have a Car object, </a:t>
            </a:r>
            <a:r>
              <a:rPr lang="en-US" dirty="0" err="1" smtClean="0"/>
              <a:t>myCar</a:t>
            </a:r>
            <a:r>
              <a:rPr lang="en-US" dirty="0" smtClean="0"/>
              <a:t> (which was instantiated (created) earlier)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Examples of calling possible methods to do these tasks: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myCar.drive</a:t>
            </a:r>
            <a:r>
              <a:rPr lang="en-US" dirty="0" smtClean="0"/>
              <a:t>(100);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dirty="0" err="1" smtClean="0"/>
              <a:t>myCar.addGas</a:t>
            </a:r>
            <a:r>
              <a:rPr lang="en-US" dirty="0" smtClean="0"/>
              <a:t>(20);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dirty="0" err="1" smtClean="0"/>
              <a:t>myCar.getMilesDriven</a:t>
            </a:r>
            <a:r>
              <a:rPr lang="en-US" dirty="0" smtClean="0"/>
              <a:t>();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dirty="0" err="1" smtClean="0"/>
              <a:t>myCar.getGasInTank</a:t>
            </a:r>
            <a:r>
              <a:rPr lang="en-US" dirty="0" smtClean="0"/>
              <a:t>();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587760"/>
              </p:ext>
            </p:extLst>
          </p:nvPr>
        </p:nvGraphicFramePr>
        <p:xfrm>
          <a:off x="3809999" y="1676400"/>
          <a:ext cx="5105400" cy="406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101"/>
                <a:gridCol w="1145101"/>
                <a:gridCol w="1145101"/>
                <a:gridCol w="1670097"/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r>
                        <a:rPr lang="en-US" sz="1600" baseline="0" dirty="0" smtClean="0"/>
                        <a:t> type and 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Accessor</a:t>
                      </a:r>
                      <a:r>
                        <a:rPr lang="en-US" baseline="0" dirty="0" smtClean="0"/>
                        <a:t> or </a:t>
                      </a:r>
                      <a:r>
                        <a:rPr lang="en-US" baseline="0" dirty="0" err="1" smtClean="0"/>
                        <a:t>Mutator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drive(__)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double miles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mutator</a:t>
                      </a:r>
                      <a:endParaRPr lang="en-US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public interface as seen in Documentation for Rectangle class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" t="-7896" r="331" b="31611"/>
          <a:stretch/>
        </p:blipFill>
        <p:spPr bwMode="auto">
          <a:xfrm>
            <a:off x="381000" y="1219200"/>
            <a:ext cx="83820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3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Code for public interface for Rectangle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getX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getY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getWidth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getHeight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2600" dirty="0" smtClean="0">
                <a:latin typeface="Courier New" pitchFamily="49" charset="0"/>
                <a:cs typeface="Courier New" pitchFamily="49" charset="0"/>
              </a:rPr>
              <a:t>translate(double dx, double </a:t>
            </a:r>
            <a:r>
              <a:rPr lang="fr-FR" sz="2600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grow(double 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dw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, double dh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setColor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(Color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newColor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868362"/>
          </a:xfrm>
        </p:spPr>
        <p:txBody>
          <a:bodyPr/>
          <a:lstStyle/>
          <a:p>
            <a:r>
              <a:rPr lang="en-US" dirty="0" smtClean="0"/>
              <a:t>Public Interface for Car class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952685"/>
            <a:ext cx="3505200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Methods as the user would use them: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myCar.getMilesDriven</a:t>
            </a:r>
            <a:r>
              <a:rPr lang="en-US" dirty="0" smtClean="0"/>
              <a:t>();</a:t>
            </a:r>
          </a:p>
          <a:p>
            <a:endParaRPr lang="en-US" dirty="0"/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err="1" smtClean="0"/>
              <a:t>myCar.getGasInTank</a:t>
            </a:r>
            <a:r>
              <a:rPr lang="en-US" dirty="0" smtClean="0"/>
              <a:t>();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dirty="0" err="1" smtClean="0"/>
              <a:t>myCar.drive</a:t>
            </a:r>
            <a:r>
              <a:rPr lang="en-US" dirty="0" smtClean="0"/>
              <a:t>(100);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err="1" smtClean="0"/>
              <a:t>myCar.addGas</a:t>
            </a:r>
            <a:r>
              <a:rPr lang="en-US" dirty="0" smtClean="0"/>
              <a:t>(20);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1905000"/>
            <a:ext cx="3505200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Public interface for these methods in the Car class definition:</a:t>
            </a:r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ublic   double </a:t>
            </a:r>
            <a:r>
              <a:rPr lang="en-US" dirty="0" err="1" smtClean="0"/>
              <a:t>getMilesDriven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____________________________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_____________________________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this to complete Exercise 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1" r="29722" b="22413"/>
          <a:stretch/>
        </p:blipFill>
        <p:spPr bwMode="auto">
          <a:xfrm>
            <a:off x="-29029" y="1524000"/>
            <a:ext cx="9144000" cy="465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3581400"/>
            <a:ext cx="3886200" cy="838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3581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Instance Variables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4419600"/>
            <a:ext cx="4724400" cy="1600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8503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 Continued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6"/>
          <a:stretch/>
        </p:blipFill>
        <p:spPr bwMode="auto">
          <a:xfrm>
            <a:off x="838200" y="1524000"/>
            <a:ext cx="3241964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2133600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we drive the car, the drive() method increases the </a:t>
            </a:r>
            <a:r>
              <a:rPr lang="en-US" dirty="0" err="1" smtClean="0"/>
              <a:t>milesDriven</a:t>
            </a:r>
            <a:r>
              <a:rPr lang="en-US" dirty="0" smtClean="0"/>
              <a:t> instance variable.</a:t>
            </a:r>
          </a:p>
          <a:p>
            <a:endParaRPr lang="en-US" dirty="0"/>
          </a:p>
          <a:p>
            <a:r>
              <a:rPr lang="en-US" dirty="0" smtClean="0"/>
              <a:t>Is any other instance variable affected?</a:t>
            </a:r>
          </a:p>
          <a:p>
            <a:endParaRPr lang="en-US" dirty="0"/>
          </a:p>
          <a:p>
            <a:r>
              <a:rPr lang="en-US" dirty="0" smtClean="0"/>
              <a:t>How can we include this in the drive() method?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346</Words>
  <Application>Microsoft Office PowerPoint</Application>
  <PresentationFormat>On-screen Show (4:3)</PresentationFormat>
  <Paragraphs>103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Day 4:  Designing Classes</vt:lpstr>
      <vt:lpstr>Which is the car, the design for a car?</vt:lpstr>
      <vt:lpstr>Creating a Car class</vt:lpstr>
      <vt:lpstr>Planning the code for the methods:</vt:lpstr>
      <vt:lpstr>Example public interface as seen in Documentation for Rectangle class</vt:lpstr>
      <vt:lpstr>Code for public interface for Rectangle class</vt:lpstr>
      <vt:lpstr>Public Interface for Car class</vt:lpstr>
      <vt:lpstr>Use this to complete Exercise 1</vt:lpstr>
      <vt:lpstr>Exercise 1 Continued</vt:lpstr>
      <vt:lpstr>Ex 1: Modify the drive() method</vt:lpstr>
      <vt:lpstr>PowerPoint Presentation</vt:lpstr>
      <vt:lpstr>Constructors are used to instantiate an object </vt:lpstr>
      <vt:lpstr>Creating a Tester Program</vt:lpstr>
      <vt:lpstr>Exercise 2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Classes</dc:title>
  <dc:creator>Paula Evans</dc:creator>
  <cp:lastModifiedBy>Paula Evans</cp:lastModifiedBy>
  <cp:revision>15</cp:revision>
  <dcterms:created xsi:type="dcterms:W3CDTF">2013-06-18T21:57:45Z</dcterms:created>
  <dcterms:modified xsi:type="dcterms:W3CDTF">2013-06-19T03:04:16Z</dcterms:modified>
</cp:coreProperties>
</file>