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C4D5E-7A3E-4F55-AB1D-4159156C4A76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D336-29F6-43A7-83A2-A20D56CDB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2 constructors, translate, grow, </a:t>
            </a:r>
            <a:r>
              <a:rPr lang="en-US" dirty="0" err="1" smtClean="0"/>
              <a:t>setColor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D336-29F6-43A7-83A2-A20D56CDB0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4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3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672C-5501-409C-9DC8-D48EE44AA12B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D19F-025D-4B91-858E-D5DF6721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3:  Objects, Methods, Documentation…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…continued!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 r="33961" b="20815"/>
          <a:stretch/>
        </p:blipFill>
        <p:spPr bwMode="auto">
          <a:xfrm>
            <a:off x="228600" y="990600"/>
            <a:ext cx="8592457" cy="460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8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6079" r="25148" b="27212"/>
          <a:stretch/>
        </p:blipFill>
        <p:spPr bwMode="auto">
          <a:xfrm>
            <a:off x="228600" y="838200"/>
            <a:ext cx="8723086" cy="423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257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ox.setColor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(new Color(255,0,0));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28358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Exercise 3: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 change the way that you set the color on  the rectangles by using new Color(--,--,--) instead of RED or BLUE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 </a:t>
            </a:r>
            <a:r>
              <a:rPr lang="en-US" dirty="0" err="1" smtClean="0"/>
              <a:t>DrawACrate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1562" r="42606" b="27440"/>
          <a:stretch/>
        </p:blipFill>
        <p:spPr bwMode="auto">
          <a:xfrm>
            <a:off x="3505200" y="2982684"/>
            <a:ext cx="5392057" cy="387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7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Exercise 4:  Optional!!!</a:t>
            </a:r>
          </a:p>
          <a:p>
            <a:endParaRPr lang="en-US" sz="2800" dirty="0"/>
          </a:p>
          <a:p>
            <a:r>
              <a:rPr lang="en-US" sz="2800" dirty="0" err="1" smtClean="0"/>
              <a:t>BlockTower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905125"/>
            <a:ext cx="1428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Classes—provide the guidelines for objects that we instantiate, or create.</a:t>
            </a:r>
          </a:p>
          <a:p>
            <a:r>
              <a:rPr lang="en-US" dirty="0" smtClean="0"/>
              <a:t>We instantiate objects either in </a:t>
            </a:r>
            <a:r>
              <a:rPr lang="en-US" dirty="0" err="1" smtClean="0"/>
              <a:t>BlueJ</a:t>
            </a:r>
            <a:r>
              <a:rPr lang="en-US" dirty="0" smtClean="0"/>
              <a:t> or a special class like </a:t>
            </a:r>
            <a:r>
              <a:rPr lang="en-US" dirty="0" err="1" smtClean="0"/>
              <a:t>DaysAlivePrinter</a:t>
            </a:r>
            <a:r>
              <a:rPr lang="en-US" dirty="0" smtClean="0"/>
              <a:t> and use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 smtClean="0"/>
              <a:t> operator.</a:t>
            </a:r>
          </a:p>
          <a:p>
            <a:r>
              <a:rPr lang="en-US" dirty="0" smtClean="0"/>
              <a:t>We call methods on objects using the dot operator.</a:t>
            </a:r>
          </a:p>
          <a:p>
            <a:r>
              <a:rPr lang="en-US" dirty="0" smtClean="0"/>
              <a:t>We use documentation to understand the parameters methods and return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r="34631" b="9392"/>
          <a:stretch/>
        </p:blipFill>
        <p:spPr bwMode="auto">
          <a:xfrm>
            <a:off x="1828800" y="1371600"/>
            <a:ext cx="576962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5011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will review these ideas together before we start our first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20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2771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0596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ox1: Type: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79833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9750" y="466898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Rectangle(60, 90, 20, 20) </a:t>
            </a:r>
            <a:r>
              <a:rPr lang="en-US" dirty="0" smtClean="0"/>
              <a:t>know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01388"/>
              </p:ext>
            </p:extLst>
          </p:nvPr>
        </p:nvGraphicFramePr>
        <p:xfrm>
          <a:off x="838200" y="1397000"/>
          <a:ext cx="6781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/>
                <a:gridCol w="1695450"/>
                <a:gridCol w="1695450"/>
                <a:gridCol w="1695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 type(s)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Accessor</a:t>
                      </a:r>
                      <a:r>
                        <a:rPr lang="en-US" dirty="0" smtClean="0"/>
                        <a:t> or </a:t>
                      </a:r>
                      <a:r>
                        <a:rPr lang="en-US" dirty="0" err="1" smtClean="0"/>
                        <a:t>Mutator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getHeight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getX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translate(__,__)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grow(__,__)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toString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setColor</a:t>
                      </a:r>
                      <a:r>
                        <a:rPr lang="en-US" dirty="0" smtClean="0"/>
                        <a:t>(___)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609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Rectangle Methods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43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4480" r="26710" b="12362"/>
          <a:stretch/>
        </p:blipFill>
        <p:spPr bwMode="auto">
          <a:xfrm>
            <a:off x="381000" y="1066800"/>
            <a:ext cx="8360229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we answer this?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622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Exercise 1:  </a:t>
            </a:r>
            <a:r>
              <a:rPr lang="en-US" sz="3200" dirty="0" err="1" smtClean="0"/>
              <a:t>touchingrectangles</a:t>
            </a:r>
            <a:r>
              <a:rPr lang="en-US" sz="3200" dirty="0" smtClean="0"/>
              <a:t>:  download from Codersforcauses.com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72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Exercise 2:  </a:t>
            </a:r>
            <a:r>
              <a:rPr lang="en-US" dirty="0" err="1" smtClean="0"/>
              <a:t>copyingRectangles</a:t>
            </a:r>
            <a:r>
              <a:rPr lang="en-US" dirty="0" smtClean="0"/>
              <a:t>:  download from Codersforcauses.com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" r="30837" b="8021"/>
          <a:stretch/>
        </p:blipFill>
        <p:spPr bwMode="auto">
          <a:xfrm>
            <a:off x="0" y="990600"/>
            <a:ext cx="8998857" cy="54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457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Exercise 2 Quiz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38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197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Day 3:  Objects, Methods, Documentation…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3:  Objects, Methods, Documentation…</dc:title>
  <dc:creator>Paula Evans</dc:creator>
  <cp:lastModifiedBy>Paula Evans</cp:lastModifiedBy>
  <cp:revision>8</cp:revision>
  <dcterms:created xsi:type="dcterms:W3CDTF">2013-06-18T01:56:38Z</dcterms:created>
  <dcterms:modified xsi:type="dcterms:W3CDTF">2013-06-18T04:10:18Z</dcterms:modified>
</cp:coreProperties>
</file>