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9" r:id="rId3"/>
    <p:sldId id="262" r:id="rId4"/>
    <p:sldId id="257" r:id="rId5"/>
    <p:sldId id="258" r:id="rId6"/>
    <p:sldId id="260" r:id="rId7"/>
    <p:sldId id="261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13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0590138-3D10-47B3-B9B8-D6FDB5E4CA85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7BCDF81-177E-44E1-822D-CCD0A83BF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1759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5CBCB6A-3AF1-42DF-A1A0-6A6FF1DE527F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2EE1C4C-9AD9-4007-93DA-43AEDBDB4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73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Save for another day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D0066-CB1C-40A3-AA19-BA0E694FAFA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919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CF9B2-DC87-4C5F-9AC9-DC32095D4C1F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BBF2-F18D-4A14-9068-1ABC0917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790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CF9B2-DC87-4C5F-9AC9-DC32095D4C1F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BBF2-F18D-4A14-9068-1ABC0917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963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CF9B2-DC87-4C5F-9AC9-DC32095D4C1F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BBF2-F18D-4A14-9068-1ABC0917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723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CF9B2-DC87-4C5F-9AC9-DC32095D4C1F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BBF2-F18D-4A14-9068-1ABC0917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321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CF9B2-DC87-4C5F-9AC9-DC32095D4C1F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BBF2-F18D-4A14-9068-1ABC0917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713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CF9B2-DC87-4C5F-9AC9-DC32095D4C1F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BBF2-F18D-4A14-9068-1ABC0917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259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CF9B2-DC87-4C5F-9AC9-DC32095D4C1F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BBF2-F18D-4A14-9068-1ABC0917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561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CF9B2-DC87-4C5F-9AC9-DC32095D4C1F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BBF2-F18D-4A14-9068-1ABC0917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0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CF9B2-DC87-4C5F-9AC9-DC32095D4C1F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BBF2-F18D-4A14-9068-1ABC0917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139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CF9B2-DC87-4C5F-9AC9-DC32095D4C1F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BBF2-F18D-4A14-9068-1ABC0917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917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CF9B2-DC87-4C5F-9AC9-DC32095D4C1F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BBF2-F18D-4A14-9068-1ABC0917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245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CF9B2-DC87-4C5F-9AC9-DC32095D4C1F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9BBF2-F18D-4A14-9068-1ABC0917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1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d.ted.com/lessons/your-brain-can-solve-algorithms-david-j-malan" TargetMode="External"/><Relationship Id="rId2" Type="http://schemas.openxmlformats.org/officeDocument/2006/relationships/hyperlink" Target="http://ed.ted.com/lessons/kevin-slavin-how-algorithms-shape-our-world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Day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Algorithms</a:t>
            </a:r>
          </a:p>
          <a:p>
            <a:r>
              <a:rPr lang="en-US" dirty="0" err="1" smtClean="0"/>
              <a:t>Pseudocode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68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0" y="1828800"/>
            <a:ext cx="6324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/>
              </a:rPr>
              <a:t>5 Minutes Introduction:</a:t>
            </a:r>
          </a:p>
          <a:p>
            <a:r>
              <a:rPr lang="en-US" dirty="0" smtClean="0">
                <a:hlinkClick r:id="rId2"/>
              </a:rPr>
              <a:t>  </a:t>
            </a:r>
            <a:r>
              <a:rPr lang="en-US" dirty="0" smtClean="0">
                <a:hlinkClick r:id="rId3"/>
              </a:rPr>
              <a:t>http://ed.ted.com/lessons/your-brain-can-solve-algorithms-david-j-malan</a:t>
            </a:r>
            <a:endParaRPr lang="en-US" dirty="0" smtClean="0">
              <a:hlinkClick r:id="rId2"/>
            </a:endParaRPr>
          </a:p>
          <a:p>
            <a:endParaRPr lang="en-US" dirty="0">
              <a:hlinkClick r:id="rId2"/>
            </a:endParaRPr>
          </a:p>
          <a:p>
            <a:r>
              <a:rPr lang="en-US" dirty="0" smtClean="0">
                <a:hlinkClick r:id="rId2"/>
              </a:rPr>
              <a:t>20 Minute Introduction:</a:t>
            </a:r>
          </a:p>
          <a:p>
            <a:r>
              <a:rPr lang="en-US" dirty="0" smtClean="0">
                <a:hlinkClick r:id="rId2"/>
              </a:rPr>
              <a:t>http://ed.ted.com/lessons/kevin-slavin-how-algorithms-shape-our-world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60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Restaurant Check Calculator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restaurant needs an app to calculate the total for a table based on each customer’s order.  For example, how would you calculate </a:t>
            </a:r>
            <a:r>
              <a:rPr lang="en-US" smtClean="0"/>
              <a:t>the </a:t>
            </a:r>
            <a:r>
              <a:rPr lang="en-US" smtClean="0"/>
              <a:t>bill </a:t>
            </a:r>
            <a:r>
              <a:rPr lang="en-US" dirty="0" smtClean="0"/>
              <a:t>for the table if one person had a coffee for $1.00 and the other a hamburger for $10.00?  As you calculate the bill, add 8% tax and 18% tip for each customer.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624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730" b="23784"/>
          <a:stretch/>
        </p:blipFill>
        <p:spPr bwMode="auto">
          <a:xfrm>
            <a:off x="32657" y="609600"/>
            <a:ext cx="8882743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904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284" b="26983"/>
          <a:stretch/>
        </p:blipFill>
        <p:spPr bwMode="auto">
          <a:xfrm>
            <a:off x="0" y="762000"/>
            <a:ext cx="8940800" cy="4638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71600" y="5181600"/>
            <a:ext cx="70866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Explain what the </a:t>
            </a:r>
            <a:r>
              <a:rPr lang="en-US" sz="2800" dirty="0" err="1" smtClean="0">
                <a:solidFill>
                  <a:srgbClr val="0070C0"/>
                </a:solidFill>
              </a:rPr>
              <a:t>psuedocode</a:t>
            </a:r>
            <a:r>
              <a:rPr lang="en-US" sz="2800" dirty="0" smtClean="0">
                <a:solidFill>
                  <a:srgbClr val="0070C0"/>
                </a:solidFill>
              </a:rPr>
              <a:t> printed.</a:t>
            </a:r>
            <a:endParaRPr lang="en-US" sz="2800" dirty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02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 an Algorithm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77" r="65307" b="15160"/>
          <a:stretch/>
        </p:blipFill>
        <p:spPr bwMode="auto">
          <a:xfrm>
            <a:off x="1219200" y="1338615"/>
            <a:ext cx="4513943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248400" y="2819400"/>
            <a:ext cx="2209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Which car costs less to operate?</a:t>
            </a:r>
          </a:p>
          <a:p>
            <a:pPr algn="ctr"/>
            <a:r>
              <a:rPr lang="en-US" b="1" dirty="0" smtClean="0"/>
              <a:t>Create an algorithm with a partner(s) and write it on the whiteboard using </a:t>
            </a:r>
            <a:r>
              <a:rPr lang="en-US" b="1" dirty="0" err="1" smtClean="0"/>
              <a:t>pseudocode</a:t>
            </a:r>
            <a:r>
              <a:rPr lang="en-US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0733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Built-in Java algorithms as </a:t>
            </a:r>
            <a:r>
              <a:rPr lang="en-US" i="1" dirty="0" smtClean="0"/>
              <a:t>methods</a:t>
            </a:r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1676400"/>
            <a:ext cx="70104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/>
              <a:t>The String class provides </a:t>
            </a:r>
            <a:r>
              <a:rPr lang="en-US" sz="2400" i="1" dirty="0">
                <a:solidFill>
                  <a:srgbClr val="FF0000"/>
                </a:solidFill>
              </a:rPr>
              <a:t>methods</a:t>
            </a:r>
            <a:r>
              <a:rPr lang="en-US" sz="2400" i="1" dirty="0"/>
              <a:t> </a:t>
            </a:r>
            <a:r>
              <a:rPr lang="en-US" sz="2400" dirty="0"/>
              <a:t>that you can apply to String objects. </a:t>
            </a:r>
            <a:endParaRPr lang="en-US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One </a:t>
            </a:r>
            <a:r>
              <a:rPr lang="en-US" sz="2400" dirty="0"/>
              <a:t>of them is the length method. </a:t>
            </a:r>
            <a:r>
              <a:rPr lang="en-US" sz="2400" dirty="0" smtClean="0"/>
              <a:t> </a:t>
            </a:r>
            <a:r>
              <a:rPr lang="en-US" sz="2400" b="1" i="1" dirty="0" smtClean="0"/>
              <a:t>The </a:t>
            </a:r>
            <a:r>
              <a:rPr lang="en-US" sz="2400" b="1" i="1" dirty="0"/>
              <a:t>length method counts the number of characters in a string. </a:t>
            </a:r>
            <a:r>
              <a:rPr lang="en-US" sz="2400" b="1" i="1" dirty="0" smtClean="0"/>
              <a:t> </a:t>
            </a:r>
          </a:p>
          <a:p>
            <a:endParaRPr lang="en-US" sz="2400" b="1" i="1" dirty="0"/>
          </a:p>
          <a:p>
            <a:r>
              <a:rPr lang="en-US" sz="2400" dirty="0" smtClean="0"/>
              <a:t>For </a:t>
            </a:r>
            <a:r>
              <a:rPr lang="en-US" sz="2400" dirty="0"/>
              <a:t>example, </a:t>
            </a:r>
            <a:r>
              <a:rPr lang="en-US" sz="2400" dirty="0" smtClean="0"/>
              <a:t>for the </a:t>
            </a:r>
            <a:r>
              <a:rPr lang="en-US" sz="2400" dirty="0"/>
              <a:t>sequence of statements</a:t>
            </a:r>
          </a:p>
          <a:p>
            <a:r>
              <a:rPr lang="en-US" sz="2400" dirty="0"/>
              <a:t> </a:t>
            </a:r>
          </a:p>
          <a:p>
            <a:pPr lvl="1"/>
            <a:r>
              <a:rPr lang="en-US" sz="2400" dirty="0">
                <a:latin typeface="Courier" pitchFamily="49" charset="0"/>
              </a:rPr>
              <a:t>String greeting = "Hello, World</a:t>
            </a:r>
            <a:r>
              <a:rPr lang="en-US" sz="2400" dirty="0" smtClean="0">
                <a:latin typeface="Courier" pitchFamily="49" charset="0"/>
              </a:rPr>
              <a:t>!";</a:t>
            </a:r>
          </a:p>
          <a:p>
            <a:pPr lvl="1"/>
            <a:r>
              <a:rPr lang="en-US" sz="2400" dirty="0" err="1" smtClean="0">
                <a:latin typeface="Courier" pitchFamily="49" charset="0"/>
              </a:rPr>
              <a:t>int</a:t>
            </a:r>
            <a:r>
              <a:rPr lang="en-US" sz="2400" dirty="0" smtClean="0">
                <a:latin typeface="Courier" pitchFamily="49" charset="0"/>
              </a:rPr>
              <a:t> </a:t>
            </a:r>
            <a:r>
              <a:rPr lang="en-US" sz="2400" dirty="0">
                <a:latin typeface="Courier" pitchFamily="49" charset="0"/>
              </a:rPr>
              <a:t>n = </a:t>
            </a:r>
            <a:r>
              <a:rPr lang="en-US" sz="2400" dirty="0" err="1">
                <a:latin typeface="Courier" pitchFamily="49" charset="0"/>
              </a:rPr>
              <a:t>greeting.length</a:t>
            </a:r>
            <a:r>
              <a:rPr lang="en-US" sz="2400" dirty="0">
                <a:latin typeface="Courier" pitchFamily="49" charset="0"/>
              </a:rPr>
              <a:t>();</a:t>
            </a:r>
            <a:r>
              <a:rPr lang="en-US" sz="2400" dirty="0" smtClean="0">
                <a:effectLst/>
                <a:latin typeface="Courier" pitchFamily="49" charset="0"/>
              </a:rPr>
              <a:t> </a:t>
            </a:r>
            <a:r>
              <a:rPr lang="en-US" sz="2400" dirty="0">
                <a:latin typeface="Courier" pitchFamily="49" charset="0"/>
              </a:rPr>
              <a:t> </a:t>
            </a:r>
          </a:p>
          <a:p>
            <a:endParaRPr lang="en-US" dirty="0" smtClean="0"/>
          </a:p>
          <a:p>
            <a:r>
              <a:rPr lang="en-US" sz="2400" dirty="0"/>
              <a:t>What is the value of n?</a:t>
            </a:r>
          </a:p>
        </p:txBody>
      </p:sp>
    </p:spTree>
    <p:extLst>
      <p:ext uri="{BB962C8B-B14F-4D97-AF65-F5344CB8AC3E}">
        <p14:creationId xmlns:p14="http://schemas.microsoft.com/office/powerpoint/2010/main" val="10084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688</TotalTime>
  <Words>172</Words>
  <Application>Microsoft Office PowerPoint</Application>
  <PresentationFormat>On-screen Show (4:3)</PresentationFormat>
  <Paragraphs>27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Courier</vt:lpstr>
      <vt:lpstr>Office Theme</vt:lpstr>
      <vt:lpstr>Day 2</vt:lpstr>
      <vt:lpstr>Algorithms</vt:lpstr>
      <vt:lpstr>Restaurant Check Calculator</vt:lpstr>
      <vt:lpstr>PowerPoint Presentation</vt:lpstr>
      <vt:lpstr>PowerPoint Presentation</vt:lpstr>
      <vt:lpstr>Build an Algorithm</vt:lpstr>
      <vt:lpstr>Built-in Java algorithms as methods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2</dc:title>
  <dc:creator>Paula Evans</dc:creator>
  <cp:lastModifiedBy>Evans, Paula</cp:lastModifiedBy>
  <cp:revision>5</cp:revision>
  <cp:lastPrinted>2014-06-16T17:06:59Z</cp:lastPrinted>
  <dcterms:created xsi:type="dcterms:W3CDTF">2014-06-15T18:37:38Z</dcterms:created>
  <dcterms:modified xsi:type="dcterms:W3CDTF">2015-06-15T19:49:11Z</dcterms:modified>
</cp:coreProperties>
</file>