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CDAE-08A0-47E0-AA3B-208A7BD7AFF3}" type="datetimeFigureOut">
              <a:rPr lang="en-US" smtClean="0"/>
              <a:t>6/30/2013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A37A-5643-40EC-88B0-833F12D5B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85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CDAE-08A0-47E0-AA3B-208A7BD7AFF3}" type="datetimeFigureOut">
              <a:rPr lang="en-US" smtClean="0"/>
              <a:t>6/30/2013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A37A-5643-40EC-88B0-833F12D5B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24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CDAE-08A0-47E0-AA3B-208A7BD7AFF3}" type="datetimeFigureOut">
              <a:rPr lang="en-US" smtClean="0"/>
              <a:t>6/30/2013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A37A-5643-40EC-88B0-833F12D5B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24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CDAE-08A0-47E0-AA3B-208A7BD7AFF3}" type="datetimeFigureOut">
              <a:rPr lang="en-US" smtClean="0"/>
              <a:t>6/30/2013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A37A-5643-40EC-88B0-833F12D5B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92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CDAE-08A0-47E0-AA3B-208A7BD7AFF3}" type="datetimeFigureOut">
              <a:rPr lang="en-US" smtClean="0"/>
              <a:t>6/30/2013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A37A-5643-40EC-88B0-833F12D5B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86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CDAE-08A0-47E0-AA3B-208A7BD7AFF3}" type="datetimeFigureOut">
              <a:rPr lang="en-US" smtClean="0"/>
              <a:t>6/30/2013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A37A-5643-40EC-88B0-833F12D5B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90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CDAE-08A0-47E0-AA3B-208A7BD7AFF3}" type="datetimeFigureOut">
              <a:rPr lang="en-US" smtClean="0"/>
              <a:t>6/30/2013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A37A-5643-40EC-88B0-833F12D5B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1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CDAE-08A0-47E0-AA3B-208A7BD7AFF3}" type="datetimeFigureOut">
              <a:rPr lang="en-US" smtClean="0"/>
              <a:t>6/30/2013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A37A-5643-40EC-88B0-833F12D5B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89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CDAE-08A0-47E0-AA3B-208A7BD7AFF3}" type="datetimeFigureOut">
              <a:rPr lang="en-US" smtClean="0"/>
              <a:t>6/30/2013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A37A-5643-40EC-88B0-833F12D5B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52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CDAE-08A0-47E0-AA3B-208A7BD7AFF3}" type="datetimeFigureOut">
              <a:rPr lang="en-US" smtClean="0"/>
              <a:t>6/30/2013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A37A-5643-40EC-88B0-833F12D5B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00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CDAE-08A0-47E0-AA3B-208A7BD7AFF3}" type="datetimeFigureOut">
              <a:rPr lang="en-US" smtClean="0"/>
              <a:t>6/30/2013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A37A-5643-40EC-88B0-833F12D5B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11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1CDAE-08A0-47E0-AA3B-208A7BD7AFF3}" type="datetimeFigureOut">
              <a:rPr lang="en-US" smtClean="0"/>
              <a:t>6/30/2013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9A37A-5643-40EC-88B0-833F12D5B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02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Day 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Last Week!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732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Rock, Paper</a:t>
            </a:r>
            <a:r>
              <a:rPr lang="en-US" smtClean="0"/>
              <a:t>, Scissors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407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types:  </a:t>
            </a:r>
          </a:p>
          <a:p>
            <a:pPr lvl="1"/>
            <a:r>
              <a:rPr lang="en-US" dirty="0"/>
              <a:t>Java supplied:  Color, String, </a:t>
            </a:r>
            <a:r>
              <a:rPr lang="en-US" dirty="0" err="1"/>
              <a:t>int</a:t>
            </a:r>
            <a:r>
              <a:rPr lang="en-US" dirty="0"/>
              <a:t>, double, </a:t>
            </a:r>
            <a:r>
              <a:rPr lang="en-US" dirty="0" err="1"/>
              <a:t>boolean</a:t>
            </a:r>
            <a:endParaRPr lang="en-US" dirty="0"/>
          </a:p>
          <a:p>
            <a:pPr lvl="1"/>
            <a:r>
              <a:rPr lang="en-US" dirty="0"/>
              <a:t>Programmer created:  Day, Rectangle, Car, Picture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196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Review:  </a:t>
            </a:r>
            <a:r>
              <a:rPr lang="en-US" sz="2700" dirty="0" smtClean="0"/>
              <a:t>Object Oriented Programming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Instantiate </a:t>
            </a:r>
            <a:r>
              <a:rPr lang="en-US" sz="2000" dirty="0"/>
              <a:t>objects: (example) Car </a:t>
            </a:r>
            <a:r>
              <a:rPr lang="en-US" sz="2000" dirty="0" err="1"/>
              <a:t>mazda</a:t>
            </a:r>
            <a:r>
              <a:rPr lang="en-US" sz="2000" dirty="0"/>
              <a:t> = new Car(25);</a:t>
            </a:r>
          </a:p>
          <a:p>
            <a:r>
              <a:rPr lang="en-US" sz="2000" dirty="0" smtClean="0"/>
              <a:t>Methods</a:t>
            </a:r>
            <a:r>
              <a:rPr lang="en-US" sz="2000" dirty="0"/>
              <a:t>:  use the dot operator on an object to call a method</a:t>
            </a:r>
          </a:p>
          <a:p>
            <a:pPr lvl="1"/>
            <a:r>
              <a:rPr lang="en-US" sz="1600" dirty="0"/>
              <a:t>	</a:t>
            </a:r>
            <a:r>
              <a:rPr lang="en-US" sz="1600" dirty="0" smtClean="0"/>
              <a:t>Signature</a:t>
            </a:r>
            <a:r>
              <a:rPr lang="en-US" sz="1600" dirty="0"/>
              <a:t>:  Public (sometimes private), return type, name, parameter in parenthesis:</a:t>
            </a:r>
          </a:p>
          <a:p>
            <a:pPr lvl="1"/>
            <a:r>
              <a:rPr lang="en-US" sz="1600" dirty="0" smtClean="0"/>
              <a:t>   public </a:t>
            </a:r>
            <a:r>
              <a:rPr lang="en-US" sz="1600" dirty="0"/>
              <a:t>void drive(double distance)</a:t>
            </a:r>
          </a:p>
          <a:p>
            <a:r>
              <a:rPr lang="en-US" sz="2000" dirty="0" err="1"/>
              <a:t>Accessors</a:t>
            </a:r>
            <a:r>
              <a:rPr lang="en-US" sz="2000" dirty="0"/>
              <a:t>: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currentYear</a:t>
            </a:r>
            <a:r>
              <a:rPr lang="en-US" sz="2000" dirty="0"/>
              <a:t>=day1.getYear();</a:t>
            </a:r>
          </a:p>
          <a:p>
            <a:r>
              <a:rPr lang="en-US" sz="2000" dirty="0" err="1" smtClean="0"/>
              <a:t>Mutators</a:t>
            </a:r>
            <a:r>
              <a:rPr lang="en-US" sz="2000" dirty="0"/>
              <a:t>:  rectangle1.translate(5,10); (Note:  the return type is void)</a:t>
            </a:r>
          </a:p>
          <a:p>
            <a:r>
              <a:rPr lang="en-US" sz="2000" dirty="0" smtClean="0"/>
              <a:t>Constructors</a:t>
            </a:r>
            <a:r>
              <a:rPr lang="en-US" sz="2000" dirty="0"/>
              <a:t>:  No return type &amp; requires new operator, see example above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40922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Review--Variables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	Parameters:  Passed into methods and are in the parentheses.</a:t>
            </a:r>
          </a:p>
          <a:p>
            <a:pPr lvl="1"/>
            <a:r>
              <a:rPr lang="en-US" dirty="0"/>
              <a:t>	Instance variable:  private, at the top of a class</a:t>
            </a:r>
          </a:p>
          <a:p>
            <a:pPr lvl="1"/>
            <a:r>
              <a:rPr lang="en-US" dirty="0"/>
              <a:t>	Local variables:  used in a method to make a calculation.  Declare once by stating type</a:t>
            </a:r>
          </a:p>
          <a:p>
            <a:pPr lvl="1"/>
            <a:r>
              <a:rPr lang="en-US" dirty="0"/>
              <a:t>	Scope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779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Review--Design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/>
              <a:t>Pseudocode</a:t>
            </a:r>
            <a:r>
              <a:rPr lang="en-US" sz="2800" dirty="0"/>
              <a:t> helps to create algorithms:  calculation, repetition, decision</a:t>
            </a:r>
          </a:p>
          <a:p>
            <a:r>
              <a:rPr lang="en-US" sz="2800" dirty="0"/>
              <a:t>Designing classes: </a:t>
            </a:r>
          </a:p>
          <a:p>
            <a:pPr lvl="1"/>
            <a:r>
              <a:rPr lang="en-US" sz="2400" dirty="0"/>
              <a:t>Documentation helps to read others’ classes</a:t>
            </a:r>
          </a:p>
          <a:p>
            <a:pPr lvl="1"/>
            <a:r>
              <a:rPr lang="en-US" sz="2400" dirty="0"/>
              <a:t>Create a plan for the methods, their signatures (1</a:t>
            </a:r>
            <a:r>
              <a:rPr lang="en-US" sz="2400" baseline="30000" dirty="0"/>
              <a:t>st</a:t>
            </a:r>
            <a:r>
              <a:rPr lang="en-US" sz="2400" dirty="0"/>
              <a:t> lines) and the instance variables</a:t>
            </a:r>
          </a:p>
          <a:p>
            <a:pPr lvl="1"/>
            <a:r>
              <a:rPr lang="en-US" sz="2400" dirty="0"/>
              <a:t>Test the classes directly through </a:t>
            </a:r>
            <a:r>
              <a:rPr lang="en-US" sz="2400" dirty="0" err="1"/>
              <a:t>BlueJ</a:t>
            </a:r>
            <a:r>
              <a:rPr lang="en-US" sz="2400" dirty="0"/>
              <a:t> or write a </a:t>
            </a:r>
            <a:r>
              <a:rPr lang="en-US" sz="2400" dirty="0" err="1"/>
              <a:t>TesterClass</a:t>
            </a:r>
            <a:r>
              <a:rPr lang="en-US" sz="2400" dirty="0"/>
              <a:t> with a main method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44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Initialize</a:t>
            </a:r>
            <a:r>
              <a:rPr lang="en-US" dirty="0"/>
              <a:t>, increment &amp; test</a:t>
            </a:r>
          </a:p>
          <a:p>
            <a:r>
              <a:rPr lang="en-US" dirty="0" smtClean="0"/>
              <a:t>While </a:t>
            </a:r>
            <a:r>
              <a:rPr lang="en-US" dirty="0"/>
              <a:t>loop </a:t>
            </a:r>
          </a:p>
          <a:p>
            <a:r>
              <a:rPr lang="en-US" dirty="0" smtClean="0"/>
              <a:t>For </a:t>
            </a:r>
            <a:r>
              <a:rPr lang="en-US" dirty="0"/>
              <a:t>loop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637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Review--decisions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</a:t>
            </a:r>
            <a:r>
              <a:rPr lang="en-US" dirty="0"/>
              <a:t>, if – </a:t>
            </a:r>
            <a:r>
              <a:rPr lang="en-US" dirty="0" smtClean="0"/>
              <a:t>else, if - else if - else</a:t>
            </a:r>
            <a:endParaRPr lang="en-US" dirty="0"/>
          </a:p>
          <a:p>
            <a:r>
              <a:rPr lang="en-US" dirty="0" smtClean="0"/>
              <a:t>Relational </a:t>
            </a:r>
            <a:r>
              <a:rPr lang="en-US" dirty="0"/>
              <a:t>operators </a:t>
            </a:r>
          </a:p>
          <a:p>
            <a:r>
              <a:rPr lang="en-US" dirty="0" smtClean="0"/>
              <a:t> </a:t>
            </a:r>
            <a:r>
              <a:rPr lang="en-US" dirty="0"/>
              <a:t>Logical operators</a:t>
            </a:r>
          </a:p>
        </p:txBody>
      </p:sp>
    </p:spTree>
    <p:extLst>
      <p:ext uri="{BB962C8B-B14F-4D97-AF65-F5344CB8AC3E}">
        <p14:creationId xmlns:p14="http://schemas.microsoft.com/office/powerpoint/2010/main" val="672243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798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Nim</a:t>
            </a:r>
            <a:r>
              <a:rPr lang="en-US" dirty="0" smtClean="0"/>
              <a:t>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071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162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Day 11</vt:lpstr>
      <vt:lpstr>Review</vt:lpstr>
      <vt:lpstr>Review:  Object Oriented Programming   </vt:lpstr>
      <vt:lpstr>Review--Variables</vt:lpstr>
      <vt:lpstr>Review--Design</vt:lpstr>
      <vt:lpstr>Review Loops</vt:lpstr>
      <vt:lpstr>Review--decisions</vt:lpstr>
      <vt:lpstr>Social Network</vt:lpstr>
      <vt:lpstr>Nim Game</vt:lpstr>
      <vt:lpstr>Rock, Paper, Scissors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11</dc:title>
  <dc:creator>Paula Evans</dc:creator>
  <cp:lastModifiedBy>Paula Evans</cp:lastModifiedBy>
  <cp:revision>3</cp:revision>
  <dcterms:created xsi:type="dcterms:W3CDTF">2013-06-30T19:29:38Z</dcterms:created>
  <dcterms:modified xsi:type="dcterms:W3CDTF">2013-06-30T19:52:42Z</dcterms:modified>
</cp:coreProperties>
</file>