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6" r:id="rId4"/>
    <p:sldId id="267" r:id="rId5"/>
    <p:sldId id="268" r:id="rId6"/>
    <p:sldId id="269" r:id="rId7"/>
    <p:sldId id="257" r:id="rId8"/>
    <p:sldId id="258" r:id="rId9"/>
    <p:sldId id="259" r:id="rId10"/>
    <p:sldId id="261" r:id="rId11"/>
    <p:sldId id="262" r:id="rId12"/>
    <p:sldId id="263" r:id="rId13"/>
    <p:sldId id="270" r:id="rId14"/>
    <p:sldId id="271" r:id="rId15"/>
    <p:sldId id="264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1DB5-2F88-493A-A55F-05C243F49081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1C8A-74E8-48F4-82C5-51E308AF8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6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1DB5-2F88-493A-A55F-05C243F49081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1C8A-74E8-48F4-82C5-51E308AF8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2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1DB5-2F88-493A-A55F-05C243F49081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1C8A-74E8-48F4-82C5-51E308AF8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3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1DB5-2F88-493A-A55F-05C243F49081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1C8A-74E8-48F4-82C5-51E308AF8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4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1DB5-2F88-493A-A55F-05C243F49081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1C8A-74E8-48F4-82C5-51E308AF8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5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1DB5-2F88-493A-A55F-05C243F49081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1C8A-74E8-48F4-82C5-51E308AF8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5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1DB5-2F88-493A-A55F-05C243F49081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1C8A-74E8-48F4-82C5-51E308AF8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0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1DB5-2F88-493A-A55F-05C243F49081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1C8A-74E8-48F4-82C5-51E308AF8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4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1DB5-2F88-493A-A55F-05C243F49081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1C8A-74E8-48F4-82C5-51E308AF8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9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1DB5-2F88-493A-A55F-05C243F49081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1C8A-74E8-48F4-82C5-51E308AF8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3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1DB5-2F88-493A-A55F-05C243F49081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1C8A-74E8-48F4-82C5-51E308AF8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56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A1DB5-2F88-493A-A55F-05C243F49081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C1C8A-74E8-48F4-82C5-51E308AF8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8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3505199"/>
          </a:xfrm>
        </p:spPr>
        <p:txBody>
          <a:bodyPr>
            <a:normAutofit/>
          </a:bodyPr>
          <a:lstStyle/>
          <a:p>
            <a:r>
              <a:rPr lang="en-US" dirty="0" smtClean="0"/>
              <a:t>Comparing objects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booleans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&amp;&amp;, ||and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14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474663"/>
            <a:ext cx="6584950" cy="590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133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ox 1 == box2 </a:t>
            </a:r>
            <a:r>
              <a:rPr lang="en-US" dirty="0" smtClean="0"/>
              <a:t>returns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true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343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ox 1 == box3 </a:t>
            </a:r>
            <a:r>
              <a:rPr lang="en-US" dirty="0" smtClean="0"/>
              <a:t>returns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false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23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274838"/>
            <a:ext cx="7467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Rectangle box = new Rectangle(5, 10, 20, 30);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Rectangle box2 = box;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Rectangle box3 = new Rectangle(5, 10, 20, 30);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box.setColor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Color.RED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box3.setColor(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Color.RED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box.draw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box3.draw();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4572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How do we determine if two rectangles are equal?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86200"/>
            <a:ext cx="12573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0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4218" y="53340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Write equals() method for Rectangle Class—ignore color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28600" y="1504652"/>
            <a:ext cx="86106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equals(Rectangle other)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if( _________&amp;&amp; __________ &amp;&amp; _____&amp;&amp;______)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return true;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else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return false;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5213866"/>
            <a:ext cx="4572000" cy="36933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his keyword is helpful!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5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533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keyword in action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33400" y="1305342"/>
            <a:ext cx="7696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/**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Constructs a new Color object.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@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red the red value of the color (between 0 and 255)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@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green the green value of the color (between 0 and 255)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@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blue the blue value of the color (between 0 and 255)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*/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public Color(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theRed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theGreen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theBlue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red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theRed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green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theGreen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blue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theBlue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98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5334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More this and other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33400" y="1305342"/>
            <a:ext cx="7696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/**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Constructs a new Color object.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*/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public Color(Color other)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this.red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other.red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this.green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other.green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this.blue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other.blue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46482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calling methods, accessing instance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8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443841"/>
            <a:ext cx="8153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DayTester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public static void main(String[]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Day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theFourth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new Day(2013, 7, 4);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Day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julyFour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new Day(2013, 7, 4);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String answer = "false";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if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theFourth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julyFour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){answer = "true";}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("Actual: "+answer);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("Expected: true");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4572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What do you expect to see?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319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762000"/>
            <a:ext cx="510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How would we  write an equals method for testing two days:  </a:t>
            </a:r>
            <a:r>
              <a:rPr lang="en-US" sz="2800" dirty="0" err="1" smtClean="0"/>
              <a:t>eg</a:t>
            </a:r>
            <a:r>
              <a:rPr lang="en-US" sz="2800" dirty="0" smtClean="0"/>
              <a:t>:  </a:t>
            </a:r>
            <a:r>
              <a:rPr lang="en-US" sz="2800" dirty="0" err="1" smtClean="0"/>
              <a:t>theFourth.equals</a:t>
            </a:r>
            <a:r>
              <a:rPr lang="en-US" sz="2800" dirty="0" smtClean="0"/>
              <a:t>(</a:t>
            </a:r>
            <a:r>
              <a:rPr lang="en-US" sz="2800" dirty="0" err="1" smtClean="0"/>
              <a:t>julyFour</a:t>
            </a:r>
            <a:r>
              <a:rPr lang="en-US" sz="2800" dirty="0" smtClean="0"/>
              <a:t>);  </a:t>
            </a:r>
            <a:endParaRPr lang="en-US" sz="2800" dirty="0"/>
          </a:p>
        </p:txBody>
      </p:sp>
      <p:sp>
        <p:nvSpPr>
          <p:cNvPr id="3" name="Flowchart: Predefined Process 2"/>
          <p:cNvSpPr/>
          <p:nvPr/>
        </p:nvSpPr>
        <p:spPr>
          <a:xfrm>
            <a:off x="1073727" y="2819400"/>
            <a:ext cx="2971800" cy="13716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onth = 7</a:t>
            </a:r>
          </a:p>
          <a:p>
            <a:pPr algn="ctr"/>
            <a:r>
              <a:rPr lang="en-US" dirty="0"/>
              <a:t>y</a:t>
            </a:r>
            <a:r>
              <a:rPr lang="en-US" dirty="0" smtClean="0"/>
              <a:t>ear = 2013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ay = 4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54036"/>
            <a:ext cx="2998787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87682" y="2209800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theFourth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80027" y="2219097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julyFour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4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94692"/>
            <a:ext cx="8763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if (...)</a:t>
            </a:r>
          </a:p>
          <a:p>
            <a:r>
              <a:rPr lang="en-US" dirty="0" smtClean="0"/>
              <a:t>            {</a:t>
            </a:r>
          </a:p>
          <a:p>
            <a:r>
              <a:rPr lang="en-US" dirty="0" smtClean="0"/>
              <a:t>                </a:t>
            </a:r>
            <a:r>
              <a:rPr lang="en-US" dirty="0" err="1" smtClean="0"/>
              <a:t>System.out.println</a:t>
            </a:r>
            <a:r>
              <a:rPr lang="en-US" dirty="0" smtClean="0"/>
              <a:t>("Error: There is no thirteenth floor.");</a:t>
            </a:r>
          </a:p>
          <a:p>
            <a:r>
              <a:rPr lang="en-US" dirty="0" smtClean="0"/>
              <a:t>            }</a:t>
            </a:r>
          </a:p>
          <a:p>
            <a:r>
              <a:rPr lang="en-US" dirty="0" smtClean="0"/>
              <a:t>else if (...)</a:t>
            </a:r>
          </a:p>
          <a:p>
            <a:r>
              <a:rPr lang="en-US" dirty="0" smtClean="0"/>
              <a:t>            {</a:t>
            </a:r>
          </a:p>
          <a:p>
            <a:r>
              <a:rPr lang="en-US" dirty="0" smtClean="0"/>
              <a:t>                </a:t>
            </a:r>
            <a:r>
              <a:rPr lang="en-US" dirty="0" err="1" smtClean="0"/>
              <a:t>System.out.println</a:t>
            </a:r>
            <a:r>
              <a:rPr lang="en-US" dirty="0" smtClean="0"/>
              <a:t>("Error: The floor must be between 1 and 18.");</a:t>
            </a:r>
          </a:p>
          <a:p>
            <a:r>
              <a:rPr lang="en-US" dirty="0" smtClean="0"/>
              <a:t>            }</a:t>
            </a:r>
          </a:p>
          <a:p>
            <a:r>
              <a:rPr lang="en-US" dirty="0" smtClean="0"/>
              <a:t>  else</a:t>
            </a:r>
          </a:p>
          <a:p>
            <a:r>
              <a:rPr lang="en-US" dirty="0" smtClean="0"/>
              <a:t>            {</a:t>
            </a:r>
          </a:p>
          <a:p>
            <a:r>
              <a:rPr lang="en-US" dirty="0" smtClean="0"/>
              <a:t>                // Now we know that the input is valid</a:t>
            </a:r>
          </a:p>
          <a:p>
            <a:endParaRPr lang="en-US" dirty="0" smtClean="0"/>
          </a:p>
          <a:p>
            <a:r>
              <a:rPr lang="en-US" dirty="0" smtClean="0"/>
              <a:t>               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actualFloor</a:t>
            </a:r>
            <a:r>
              <a:rPr lang="en-US" dirty="0" smtClean="0"/>
              <a:t> = floor;</a:t>
            </a:r>
          </a:p>
          <a:p>
            <a:r>
              <a:rPr lang="en-US" dirty="0" smtClean="0"/>
              <a:t>                if (...)</a:t>
            </a:r>
          </a:p>
          <a:p>
            <a:r>
              <a:rPr lang="en-US" dirty="0" smtClean="0"/>
              <a:t>                {</a:t>
            </a:r>
          </a:p>
          <a:p>
            <a:r>
              <a:rPr lang="en-US" dirty="0" smtClean="0"/>
              <a:t>                    </a:t>
            </a:r>
            <a:r>
              <a:rPr lang="en-US" dirty="0" err="1" smtClean="0"/>
              <a:t>actualFloor</a:t>
            </a:r>
            <a:r>
              <a:rPr lang="en-US" dirty="0" smtClean="0"/>
              <a:t> = floor - 1;</a:t>
            </a:r>
          </a:p>
          <a:p>
            <a:r>
              <a:rPr lang="en-US" dirty="0" smtClean="0"/>
              <a:t>                }</a:t>
            </a:r>
          </a:p>
          <a:p>
            <a:endParaRPr lang="en-US" dirty="0" smtClean="0"/>
          </a:p>
          <a:p>
            <a:r>
              <a:rPr lang="en-US" dirty="0" smtClean="0"/>
              <a:t>                </a:t>
            </a:r>
            <a:r>
              <a:rPr lang="en-US" dirty="0" err="1" smtClean="0"/>
              <a:t>System.out.println</a:t>
            </a:r>
            <a:r>
              <a:rPr lang="en-US" dirty="0" smtClean="0"/>
              <a:t>("The elevator will travel to the actual floor "</a:t>
            </a:r>
          </a:p>
          <a:p>
            <a:r>
              <a:rPr lang="en-US" dirty="0" smtClean="0"/>
              <a:t>                                   + </a:t>
            </a:r>
            <a:r>
              <a:rPr lang="en-US" dirty="0" err="1" smtClean="0"/>
              <a:t>actualFloor</a:t>
            </a:r>
            <a:r>
              <a:rPr lang="en-US" dirty="0" smtClean="0"/>
              <a:t>);</a:t>
            </a:r>
          </a:p>
          <a:p>
            <a:r>
              <a:rPr lang="en-US" dirty="0" smtClean="0"/>
              <a:t>            }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80018" y="249382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Elevator </a:t>
            </a:r>
            <a:r>
              <a:rPr lang="en-US" sz="2800" dirty="0" err="1" smtClean="0"/>
              <a:t>Redux</a:t>
            </a:r>
            <a:r>
              <a:rPr lang="en-US" sz="2800" dirty="0" smtClean="0"/>
              <a:t>—3 options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380018" y="2819400"/>
            <a:ext cx="223058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Or operator:  ||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257800" y="2438400"/>
            <a:ext cx="990600" cy="565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77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92313"/>
            <a:ext cx="8686800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381000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Logical operators and their return  values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38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05.jpg"/>
          <p:cNvPicPr>
            <a:picLocks noChangeAspect="1"/>
          </p:cNvPicPr>
          <p:nvPr/>
        </p:nvPicPr>
        <p:blipFill rotWithShape="1">
          <a:blip r:embed="rId2"/>
          <a:srcRect r="67112"/>
          <a:stretch/>
        </p:blipFill>
        <p:spPr>
          <a:xfrm>
            <a:off x="685800" y="243472"/>
            <a:ext cx="2556164" cy="59070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19600" y="762000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Practice with logical expressions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938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4663"/>
            <a:ext cx="7772400" cy="590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5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334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Code using logic—test that a letter is a vowel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838200" y="2413338"/>
            <a:ext cx="7772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String letter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letters.substring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(i, i + 1);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// A little piece of code to get you started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// Check 'a', 'e', 'i', 'o', 'u'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if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letter.equals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("a")||___________)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return _______;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else 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return ________;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86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Strings are objects– do not use ==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EqualStrings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public static void main(String[]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String first = "Java";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String second = "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licious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";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String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firstAndSecond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first + second;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String third = "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Javalicious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";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if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firstAndSecond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==third)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{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("They are the same");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else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{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firstAndSecond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is "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           +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firstAndSecond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1752600"/>
            <a:ext cx="2209800" cy="369332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Output???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Objects and ==</a:t>
            </a:r>
            <a:endParaRPr lang="en-US" dirty="0"/>
          </a:p>
        </p:txBody>
      </p:sp>
      <p:sp>
        <p:nvSpPr>
          <p:cNvPr id="4" name="Flowchart: Predefined Process 3"/>
          <p:cNvSpPr/>
          <p:nvPr/>
        </p:nvSpPr>
        <p:spPr>
          <a:xfrm>
            <a:off x="4038600" y="2057400"/>
            <a:ext cx="3200400" cy="758952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Javalicious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";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2057400"/>
            <a:ext cx="17526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1657989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firstAndSecond</a:t>
            </a:r>
            <a:endParaRPr lang="en-US" dirty="0"/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3200400" y="2242066"/>
            <a:ext cx="83820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Predefined Process 9"/>
          <p:cNvSpPr/>
          <p:nvPr/>
        </p:nvSpPr>
        <p:spPr>
          <a:xfrm>
            <a:off x="4177145" y="3352784"/>
            <a:ext cx="3200400" cy="758952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Javalicious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";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58636" y="3537450"/>
            <a:ext cx="17526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76400" y="315426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third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73136" y="3547594"/>
            <a:ext cx="83820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76400" y="48768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== compares the memory locations stored in the two open boxes, not the contents stored in the blue boxes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6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981200"/>
            <a:ext cx="7924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if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firstAndSecond.equals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(third)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("They are the same");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else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firstAndSecond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is "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           +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firstAndSecond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}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4572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Strings and other objects use equals()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254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658</Words>
  <Application>Microsoft Office PowerPoint</Application>
  <PresentationFormat>On-screen Show (4:3)</PresentationFormat>
  <Paragraphs>148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Comparing objects  booleans  &amp;&amp;, ||and 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Strings are objects– do not use ==</vt:lpstr>
      <vt:lpstr>Objects and ==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Re,</dc:title>
  <dc:creator>Paula Evans</dc:creator>
  <cp:lastModifiedBy>Paula Evans</cp:lastModifiedBy>
  <cp:revision>15</cp:revision>
  <dcterms:created xsi:type="dcterms:W3CDTF">2013-06-27T23:20:33Z</dcterms:created>
  <dcterms:modified xsi:type="dcterms:W3CDTF">2013-06-28T05:06:49Z</dcterms:modified>
</cp:coreProperties>
</file>